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15"/>
  </p:notesMasterIdLst>
  <p:handoutMasterIdLst>
    <p:handoutMasterId r:id="rId16"/>
  </p:handoutMasterIdLst>
  <p:sldIdLst>
    <p:sldId id="261" r:id="rId5"/>
    <p:sldId id="313" r:id="rId6"/>
    <p:sldId id="296" r:id="rId7"/>
    <p:sldId id="305" r:id="rId8"/>
    <p:sldId id="306" r:id="rId9"/>
    <p:sldId id="307" r:id="rId10"/>
    <p:sldId id="308" r:id="rId11"/>
    <p:sldId id="310" r:id="rId12"/>
    <p:sldId id="311" r:id="rId13"/>
    <p:sldId id="312" r:id="rId14"/>
  </p:sldIdLst>
  <p:sldSz cx="9144000" cy="6858000" type="screen4x3"/>
  <p:notesSz cx="9144000" cy="6858000"/>
  <p:custDataLst>
    <p:tags r:id="rId17"/>
  </p:custDataLst>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Flexible working practices" id="{4284EADD-FE41-494D-A42C-2B60CCFC2DE6}">
          <p14:sldIdLst>
            <p14:sldId id="261"/>
            <p14:sldId id="313"/>
            <p14:sldId id="296"/>
            <p14:sldId id="305"/>
            <p14:sldId id="306"/>
            <p14:sldId id="307"/>
            <p14:sldId id="308"/>
            <p14:sldId id="310"/>
            <p14:sldId id="311"/>
            <p14:sldId id="312"/>
          </p14:sldIdLst>
        </p14:section>
      </p14:sectionLst>
    </p:ext>
    <p:ext uri="{EFAFB233-063F-42B5-8137-9DF3F51BA10A}">
      <p15:sldGuideLst xmlns:p15="http://schemas.microsoft.com/office/powerpoint/2012/main">
        <p15:guide id="4" orient="horz" pos="3838">
          <p15:clr>
            <a:srgbClr val="A4A3A4"/>
          </p15:clr>
        </p15:guide>
        <p15:guide id="5" pos="2880">
          <p15:clr>
            <a:srgbClr val="A4A3A4"/>
          </p15:clr>
        </p15:guide>
        <p15:guide id="7" pos="5103">
          <p15:clr>
            <a:srgbClr val="A4A3A4"/>
          </p15:clr>
        </p15:guide>
        <p15:guide id="12" pos="6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7A7392"/>
    <a:srgbClr val="16818D"/>
    <a:srgbClr val="1A9DAC"/>
    <a:srgbClr val="1C9DAC"/>
    <a:srgbClr val="598752"/>
    <a:srgbClr val="6DA463"/>
    <a:srgbClr val="A65C45"/>
    <a:srgbClr val="CC7054"/>
    <a:srgbClr val="FFFFFF"/>
    <a:srgbClr val="D6A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9" autoAdjust="0"/>
    <p:restoredTop sz="48531" autoAdjust="0"/>
  </p:normalViewPr>
  <p:slideViewPr>
    <p:cSldViewPr showGuides="1">
      <p:cViewPr varScale="1">
        <p:scale>
          <a:sx n="55" d="100"/>
          <a:sy n="55" d="100"/>
        </p:scale>
        <p:origin x="3270" y="72"/>
      </p:cViewPr>
      <p:guideLst>
        <p:guide orient="horz" pos="3838"/>
        <p:guide pos="2880"/>
        <p:guide pos="5103"/>
        <p:guide pos="657"/>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83" d="100"/>
          <a:sy n="183" d="100"/>
        </p:scale>
        <p:origin x="208" y="3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Pardoe" userId="8fc7bdb2-8544-460b-a366-e1d64a07d671" providerId="ADAL" clId="{CF449E6E-4804-48A8-8036-980C9C7FC5C9}"/>
    <pc:docChg chg="modSld">
      <pc:chgData name="Helen Pardoe" userId="8fc7bdb2-8544-460b-a366-e1d64a07d671" providerId="ADAL" clId="{CF449E6E-4804-48A8-8036-980C9C7FC5C9}" dt="2023-11-14T15:24:52.568" v="7" actId="20577"/>
      <pc:docMkLst>
        <pc:docMk/>
      </pc:docMkLst>
      <pc:sldChg chg="modNotesTx">
        <pc:chgData name="Helen Pardoe" userId="8fc7bdb2-8544-460b-a366-e1d64a07d671" providerId="ADAL" clId="{CF449E6E-4804-48A8-8036-980C9C7FC5C9}" dt="2023-11-14T15:24:07.790" v="0" actId="20577"/>
        <pc:sldMkLst>
          <pc:docMk/>
          <pc:sldMk cId="264373683" sldId="296"/>
        </pc:sldMkLst>
      </pc:sldChg>
      <pc:sldChg chg="modNotesTx">
        <pc:chgData name="Helen Pardoe" userId="8fc7bdb2-8544-460b-a366-e1d64a07d671" providerId="ADAL" clId="{CF449E6E-4804-48A8-8036-980C9C7FC5C9}" dt="2023-11-14T15:24:12.963" v="1" actId="20577"/>
        <pc:sldMkLst>
          <pc:docMk/>
          <pc:sldMk cId="4099187241" sldId="305"/>
        </pc:sldMkLst>
      </pc:sldChg>
      <pc:sldChg chg="modNotesTx">
        <pc:chgData name="Helen Pardoe" userId="8fc7bdb2-8544-460b-a366-e1d64a07d671" providerId="ADAL" clId="{CF449E6E-4804-48A8-8036-980C9C7FC5C9}" dt="2023-11-14T15:24:30.624" v="2" actId="20577"/>
        <pc:sldMkLst>
          <pc:docMk/>
          <pc:sldMk cId="1276564033" sldId="306"/>
        </pc:sldMkLst>
      </pc:sldChg>
      <pc:sldChg chg="modNotesTx">
        <pc:chgData name="Helen Pardoe" userId="8fc7bdb2-8544-460b-a366-e1d64a07d671" providerId="ADAL" clId="{CF449E6E-4804-48A8-8036-980C9C7FC5C9}" dt="2023-11-14T15:24:34.313" v="3" actId="20577"/>
        <pc:sldMkLst>
          <pc:docMk/>
          <pc:sldMk cId="4258255062" sldId="307"/>
        </pc:sldMkLst>
      </pc:sldChg>
      <pc:sldChg chg="modNotesTx">
        <pc:chgData name="Helen Pardoe" userId="8fc7bdb2-8544-460b-a366-e1d64a07d671" providerId="ADAL" clId="{CF449E6E-4804-48A8-8036-980C9C7FC5C9}" dt="2023-11-14T15:24:39.416" v="4" actId="20577"/>
        <pc:sldMkLst>
          <pc:docMk/>
          <pc:sldMk cId="4040942128" sldId="308"/>
        </pc:sldMkLst>
      </pc:sldChg>
      <pc:sldChg chg="modNotesTx">
        <pc:chgData name="Helen Pardoe" userId="8fc7bdb2-8544-460b-a366-e1d64a07d671" providerId="ADAL" clId="{CF449E6E-4804-48A8-8036-980C9C7FC5C9}" dt="2023-11-14T15:24:43.563" v="5" actId="20577"/>
        <pc:sldMkLst>
          <pc:docMk/>
          <pc:sldMk cId="3521536052" sldId="310"/>
        </pc:sldMkLst>
      </pc:sldChg>
      <pc:sldChg chg="modNotesTx">
        <pc:chgData name="Helen Pardoe" userId="8fc7bdb2-8544-460b-a366-e1d64a07d671" providerId="ADAL" clId="{CF449E6E-4804-48A8-8036-980C9C7FC5C9}" dt="2023-11-14T15:24:47.327" v="6" actId="20577"/>
        <pc:sldMkLst>
          <pc:docMk/>
          <pc:sldMk cId="3790462605" sldId="311"/>
        </pc:sldMkLst>
      </pc:sldChg>
      <pc:sldChg chg="modNotesTx">
        <pc:chgData name="Helen Pardoe" userId="8fc7bdb2-8544-460b-a366-e1d64a07d671" providerId="ADAL" clId="{CF449E6E-4804-48A8-8036-980C9C7FC5C9}" dt="2023-11-14T15:24:52.568" v="7" actId="20577"/>
        <pc:sldMkLst>
          <pc:docMk/>
          <pc:sldMk cId="2610562573" sldId="31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43CF07-9307-6C48-9A7D-CFB6D27789B3}"/>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3757DB75-BAF4-B743-9A92-74B92A91E0A3}"/>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B22C6B3-A39F-7849-8137-15C55F281F8E}"/>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DA11F245-9DFC-A14D-946D-EB14F66A9135}" type="slidenum">
              <a:rPr lang="en-US" smtClean="0"/>
              <a:t>‹#›</a:t>
            </a:fld>
            <a:endParaRPr lang="en-US"/>
          </a:p>
        </p:txBody>
      </p:sp>
    </p:spTree>
    <p:extLst>
      <p:ext uri="{BB962C8B-B14F-4D97-AF65-F5344CB8AC3E}">
        <p14:creationId xmlns:p14="http://schemas.microsoft.com/office/powerpoint/2010/main" val="1287902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6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a:p>
        </p:txBody>
      </p:sp>
      <p:sp>
        <p:nvSpPr>
          <p:cNvPr id="1127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a:t>
            </a:fld>
            <a:endParaRPr lang="en-US" altLang="en-US"/>
          </a:p>
        </p:txBody>
      </p:sp>
    </p:spTree>
    <p:extLst>
      <p:ext uri="{BB962C8B-B14F-4D97-AF65-F5344CB8AC3E}">
        <p14:creationId xmlns:p14="http://schemas.microsoft.com/office/powerpoint/2010/main" val="3752430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10</a:t>
            </a:fld>
            <a:endParaRPr lang="en-US" altLang="en-US"/>
          </a:p>
        </p:txBody>
      </p:sp>
    </p:spTree>
    <p:extLst>
      <p:ext uri="{BB962C8B-B14F-4D97-AF65-F5344CB8AC3E}">
        <p14:creationId xmlns:p14="http://schemas.microsoft.com/office/powerpoint/2010/main" val="4260881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2</a:t>
            </a:fld>
            <a:endParaRPr lang="en-US" altLang="en-US"/>
          </a:p>
        </p:txBody>
      </p:sp>
    </p:spTree>
    <p:extLst>
      <p:ext uri="{BB962C8B-B14F-4D97-AF65-F5344CB8AC3E}">
        <p14:creationId xmlns:p14="http://schemas.microsoft.com/office/powerpoint/2010/main" val="954890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3</a:t>
            </a:fld>
            <a:endParaRPr lang="en-US" altLang="en-US"/>
          </a:p>
        </p:txBody>
      </p:sp>
    </p:spTree>
    <p:extLst>
      <p:ext uri="{BB962C8B-B14F-4D97-AF65-F5344CB8AC3E}">
        <p14:creationId xmlns:p14="http://schemas.microsoft.com/office/powerpoint/2010/main" val="615563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4</a:t>
            </a:fld>
            <a:endParaRPr lang="en-US" altLang="en-US"/>
          </a:p>
        </p:txBody>
      </p:sp>
    </p:spTree>
    <p:extLst>
      <p:ext uri="{BB962C8B-B14F-4D97-AF65-F5344CB8AC3E}">
        <p14:creationId xmlns:p14="http://schemas.microsoft.com/office/powerpoint/2010/main" val="2015052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525" indent="0" algn="l" rtl="0" fontAlgn="base">
              <a:buNone/>
            </a:pPr>
            <a:r>
              <a:rPr lang="en-GB" sz="1200" b="0" i="0" dirty="0">
                <a:solidFill>
                  <a:srgbClr val="000000"/>
                </a:solidFill>
                <a:effectLst/>
              </a:rPr>
              <a:t> </a:t>
            </a:r>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5</a:t>
            </a:fld>
            <a:endParaRPr lang="en-US" altLang="en-US"/>
          </a:p>
        </p:txBody>
      </p:sp>
    </p:spTree>
    <p:extLst>
      <p:ext uri="{BB962C8B-B14F-4D97-AF65-F5344CB8AC3E}">
        <p14:creationId xmlns:p14="http://schemas.microsoft.com/office/powerpoint/2010/main" val="4235806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dirty="0">
              <a:solidFill>
                <a:srgbClr val="000000"/>
              </a:solidFill>
              <a:effectLst/>
            </a:endParaRPr>
          </a:p>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6</a:t>
            </a:fld>
            <a:endParaRPr lang="en-US" altLang="en-US"/>
          </a:p>
        </p:txBody>
      </p:sp>
    </p:spTree>
    <p:extLst>
      <p:ext uri="{BB962C8B-B14F-4D97-AF65-F5344CB8AC3E}">
        <p14:creationId xmlns:p14="http://schemas.microsoft.com/office/powerpoint/2010/main" val="148697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7</a:t>
            </a:fld>
            <a:endParaRPr lang="en-US" altLang="en-US"/>
          </a:p>
        </p:txBody>
      </p:sp>
    </p:spTree>
    <p:extLst>
      <p:ext uri="{BB962C8B-B14F-4D97-AF65-F5344CB8AC3E}">
        <p14:creationId xmlns:p14="http://schemas.microsoft.com/office/powerpoint/2010/main" val="3769441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8</a:t>
            </a:fld>
            <a:endParaRPr lang="en-US" altLang="en-US"/>
          </a:p>
        </p:txBody>
      </p:sp>
    </p:spTree>
    <p:extLst>
      <p:ext uri="{BB962C8B-B14F-4D97-AF65-F5344CB8AC3E}">
        <p14:creationId xmlns:p14="http://schemas.microsoft.com/office/powerpoint/2010/main" val="3430523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85360570-2B09-DB43-BBE0-DA076DA911F1}" type="slidenum">
              <a:rPr lang="en-US" altLang="en-US" smtClean="0"/>
              <a:pPr>
                <a:defRPr/>
              </a:pPr>
              <a:t>9</a:t>
            </a:fld>
            <a:endParaRPr lang="en-US" altLang="en-US"/>
          </a:p>
        </p:txBody>
      </p:sp>
    </p:spTree>
    <p:extLst>
      <p:ext uri="{BB962C8B-B14F-4D97-AF65-F5344CB8AC3E}">
        <p14:creationId xmlns:p14="http://schemas.microsoft.com/office/powerpoint/2010/main" val="3625325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7A739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E3B5BC-7C7D-A745-8158-A53C466DA14C}"/>
              </a:ext>
            </a:extLst>
          </p:cNvPr>
          <p:cNvSpPr>
            <a:spLocks noGrp="1"/>
          </p:cNvSpPr>
          <p:nvPr>
            <p:ph type="title"/>
          </p:nvPr>
        </p:nvSpPr>
        <p:spPr>
          <a:xfrm>
            <a:off x="2050826" y="1915479"/>
            <a:ext cx="5689524" cy="2089585"/>
          </a:xfrm>
          <a:prstGeom prst="rect">
            <a:avLst/>
          </a:prstGeom>
        </p:spPr>
        <p:txBody>
          <a:bodyPr lIns="0" tIns="0" rIns="0" bIns="0"/>
          <a:lstStyle>
            <a:lvl1pPr>
              <a:defRPr>
                <a:solidFill>
                  <a:schemeClr val="bg1"/>
                </a:solidFill>
              </a:defRPr>
            </a:lvl1pPr>
          </a:lstStyle>
          <a:p>
            <a:r>
              <a:rPr lang="en-US"/>
              <a:t>Click to edit Master title style</a:t>
            </a:r>
            <a:endParaRPr lang="en-US" dirty="0"/>
          </a:p>
        </p:txBody>
      </p:sp>
      <p:sp>
        <p:nvSpPr>
          <p:cNvPr id="16" name="Text Placeholder 14">
            <a:extLst>
              <a:ext uri="{FF2B5EF4-FFF2-40B4-BE49-F238E27FC236}">
                <a16:creationId xmlns:a16="http://schemas.microsoft.com/office/drawing/2014/main" id="{69EC6F0B-C9B0-464E-ABF8-505FA2B99A36}"/>
              </a:ext>
            </a:extLst>
          </p:cNvPr>
          <p:cNvSpPr>
            <a:spLocks noGrp="1"/>
          </p:cNvSpPr>
          <p:nvPr>
            <p:ph type="body" sz="quarter" idx="15"/>
          </p:nvPr>
        </p:nvSpPr>
        <p:spPr>
          <a:xfrm>
            <a:off x="586421" y="1916832"/>
            <a:ext cx="1219139" cy="269081"/>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j-lt"/>
                <a:ea typeface="Tahoma" charset="0"/>
                <a:cs typeface="Tahoma" charset="0"/>
              </a:defRPr>
            </a:lvl1pPr>
          </a:lstStyle>
          <a:p>
            <a:pPr lvl="0"/>
            <a:r>
              <a:rPr lang="en-US" dirty="0"/>
              <a:t>Edit Master text styles</a:t>
            </a:r>
          </a:p>
        </p:txBody>
      </p:sp>
      <p:sp>
        <p:nvSpPr>
          <p:cNvPr id="17" name="Text Placeholder 14">
            <a:extLst>
              <a:ext uri="{FF2B5EF4-FFF2-40B4-BE49-F238E27FC236}">
                <a16:creationId xmlns:a16="http://schemas.microsoft.com/office/drawing/2014/main" id="{C1E2BFEE-0AD7-C548-92B3-DE639BB40C8B}"/>
              </a:ext>
            </a:extLst>
          </p:cNvPr>
          <p:cNvSpPr>
            <a:spLocks noGrp="1"/>
          </p:cNvSpPr>
          <p:nvPr>
            <p:ph type="body" sz="quarter" idx="16"/>
          </p:nvPr>
        </p:nvSpPr>
        <p:spPr>
          <a:xfrm>
            <a:off x="586420" y="2323737"/>
            <a:ext cx="1219139" cy="402300"/>
          </a:xfrm>
          <a:prstGeom prst="rect">
            <a:avLst/>
          </a:prstGeom>
        </p:spPr>
        <p:txBody>
          <a:bodyPr lIns="0" tIns="0" rIns="0" bIns="0"/>
          <a:lstStyle>
            <a:lvl1pPr marL="0" indent="0" algn="l">
              <a:lnSpc>
                <a:spcPts val="1300"/>
              </a:lnSpc>
              <a:spcBef>
                <a:spcPts val="0"/>
              </a:spcBef>
              <a:buFontTx/>
              <a:buNone/>
              <a:defRPr sz="1800" b="1" i="0">
                <a:solidFill>
                  <a:schemeClr val="bg1"/>
                </a:solidFill>
                <a:latin typeface="+mj-lt"/>
                <a:ea typeface="Tahoma" charset="0"/>
                <a:cs typeface="Tahoma" charset="0"/>
              </a:defRPr>
            </a:lvl1pPr>
          </a:lstStyle>
          <a:p>
            <a:pPr lvl="0"/>
            <a:r>
              <a:rPr lang="en-US" dirty="0"/>
              <a:t>Edit Master text styles</a:t>
            </a:r>
          </a:p>
        </p:txBody>
      </p:sp>
      <p:sp>
        <p:nvSpPr>
          <p:cNvPr id="18" name="Text Placeholder 14">
            <a:extLst>
              <a:ext uri="{FF2B5EF4-FFF2-40B4-BE49-F238E27FC236}">
                <a16:creationId xmlns:a16="http://schemas.microsoft.com/office/drawing/2014/main" id="{FE54718D-4C22-E94B-A4C0-C34A3A4257A2}"/>
              </a:ext>
            </a:extLst>
          </p:cNvPr>
          <p:cNvSpPr>
            <a:spLocks noGrp="1"/>
          </p:cNvSpPr>
          <p:nvPr>
            <p:ph type="body" sz="quarter" idx="17"/>
          </p:nvPr>
        </p:nvSpPr>
        <p:spPr>
          <a:xfrm>
            <a:off x="598505" y="2913639"/>
            <a:ext cx="1219139" cy="371345"/>
          </a:xfrm>
          <a:prstGeom prst="rect">
            <a:avLst/>
          </a:prstGeom>
        </p:spPr>
        <p:txBody>
          <a:bodyPr lIns="0" tIns="0" rIns="0" bIns="0"/>
          <a:lstStyle>
            <a:lvl1pPr marL="0" indent="0" algn="l">
              <a:lnSpc>
                <a:spcPts val="1300"/>
              </a:lnSpc>
              <a:spcBef>
                <a:spcPts val="0"/>
              </a:spcBef>
              <a:buFontTx/>
              <a:buNone/>
              <a:defRPr sz="1800" b="1" i="0">
                <a:solidFill>
                  <a:schemeClr val="bg1"/>
                </a:solidFill>
                <a:latin typeface="+mj-lt"/>
                <a:ea typeface="Tahoma" charset="0"/>
                <a:cs typeface="Tahoma" charset="0"/>
              </a:defRPr>
            </a:lvl1pPr>
          </a:lstStyle>
          <a:p>
            <a:pPr lvl="0"/>
            <a:r>
              <a:rPr lang="en-US" dirty="0"/>
              <a:t>Edit Master text styles</a:t>
            </a:r>
          </a:p>
        </p:txBody>
      </p:sp>
      <p:sp>
        <p:nvSpPr>
          <p:cNvPr id="19" name="Text Placeholder 14">
            <a:extLst>
              <a:ext uri="{FF2B5EF4-FFF2-40B4-BE49-F238E27FC236}">
                <a16:creationId xmlns:a16="http://schemas.microsoft.com/office/drawing/2014/main" id="{55B2378F-7E74-5649-B1F7-5BE87863FDAE}"/>
              </a:ext>
            </a:extLst>
          </p:cNvPr>
          <p:cNvSpPr>
            <a:spLocks noGrp="1"/>
          </p:cNvSpPr>
          <p:nvPr>
            <p:ph type="body" sz="quarter" idx="18"/>
          </p:nvPr>
        </p:nvSpPr>
        <p:spPr>
          <a:xfrm>
            <a:off x="598505" y="5373216"/>
            <a:ext cx="1219139" cy="345828"/>
          </a:xfrm>
          <a:prstGeom prst="rect">
            <a:avLst/>
          </a:prstGeom>
        </p:spPr>
        <p:txBody>
          <a:bodyPr lIns="0" tIns="0" rIns="0" bIns="0"/>
          <a:lstStyle>
            <a:lvl1pPr marL="0" indent="0" algn="l">
              <a:lnSpc>
                <a:spcPts val="1300"/>
              </a:lnSpc>
              <a:spcBef>
                <a:spcPts val="0"/>
              </a:spcBef>
              <a:buFontTx/>
              <a:buNone/>
              <a:defRPr sz="1600" b="0" i="0">
                <a:solidFill>
                  <a:schemeClr val="bg1"/>
                </a:solidFill>
                <a:latin typeface="+mn-lt"/>
                <a:ea typeface="Tahoma"/>
                <a:cs typeface="Tahoma"/>
              </a:defRPr>
            </a:lvl1pPr>
          </a:lstStyle>
          <a:p>
            <a:pPr lvl="0"/>
            <a:r>
              <a:rPr lang="en-US"/>
              <a:t>Edit Master text styles</a:t>
            </a:r>
          </a:p>
        </p:txBody>
      </p:sp>
      <p:cxnSp>
        <p:nvCxnSpPr>
          <p:cNvPr id="27" name="Straight Connector 26">
            <a:extLst>
              <a:ext uri="{FF2B5EF4-FFF2-40B4-BE49-F238E27FC236}">
                <a16:creationId xmlns:a16="http://schemas.microsoft.com/office/drawing/2014/main" id="{763A8BFE-74A7-E94B-8A00-4CD70EAFA367}"/>
              </a:ext>
            </a:extLst>
          </p:cNvPr>
          <p:cNvCxnSpPr>
            <a:cxnSpLocks/>
          </p:cNvCxnSpPr>
          <p:nvPr userDrawn="1"/>
        </p:nvCxnSpPr>
        <p:spPr>
          <a:xfrm>
            <a:off x="1919288" y="1916832"/>
            <a:ext cx="0" cy="3802212"/>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pic>
        <p:nvPicPr>
          <p:cNvPr id="6" name="Picture 8">
            <a:extLs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7584" y="0"/>
            <a:ext cx="1787872" cy="89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7226853"/>
      </p:ext>
    </p:extLst>
  </p:cSld>
  <p:clrMapOvr>
    <a:masterClrMapping/>
  </p:clrMapOvr>
  <p:transition spd="slow">
    <p:fade/>
  </p:transition>
  <p:extLst>
    <p:ext uri="{DCECCB84-F9BA-43D5-87BE-67443E8EF086}">
      <p15:sldGuideLst xmlns:p15="http://schemas.microsoft.com/office/powerpoint/2012/main">
        <p15:guide id="1" orient="horz" pos="1207" userDrawn="1">
          <p15:clr>
            <a:srgbClr val="FBAE40"/>
          </p15:clr>
        </p15:guide>
        <p15:guide id="2" pos="12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ED979-55B4-3C48-802B-10CF449D32FC}"/>
              </a:ext>
            </a:extLst>
          </p:cNvPr>
          <p:cNvSpPr>
            <a:spLocks noGrp="1"/>
          </p:cNvSpPr>
          <p:nvPr>
            <p:ph type="title"/>
          </p:nvPr>
        </p:nvSpPr>
        <p:spPr>
          <a:xfrm>
            <a:off x="899592" y="692697"/>
            <a:ext cx="7886700" cy="720080"/>
          </a:xfrm>
        </p:spPr>
        <p:txBody>
          <a:bodyPr/>
          <a:lstStyle/>
          <a:p>
            <a:r>
              <a:rPr lang="en-US"/>
              <a:t>Click to edit Master title style</a:t>
            </a:r>
            <a:endParaRPr lang="en-US" dirty="0"/>
          </a:p>
        </p:txBody>
      </p:sp>
      <p:sp>
        <p:nvSpPr>
          <p:cNvPr id="4" name="Picture Placeholder 12">
            <a:extLst>
              <a:ext uri="{C183D7F6-B498-43B3-948B-1728B52AA6E4}">
                <adec:decorative xmlns:adec="http://schemas.microsoft.com/office/drawing/2017/decorative" val="1"/>
              </a:ext>
            </a:extLst>
          </p:cNvPr>
          <p:cNvSpPr>
            <a:spLocks noGrp="1"/>
          </p:cNvSpPr>
          <p:nvPr>
            <p:ph type="pic" sz="quarter" idx="13"/>
          </p:nvPr>
        </p:nvSpPr>
        <p:spPr>
          <a:xfrm>
            <a:off x="11215" y="1412776"/>
            <a:ext cx="9144000" cy="5951190"/>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50680606"/>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D231-0526-BA4B-A751-485A68D4F146}"/>
              </a:ext>
            </a:extLst>
          </p:cNvPr>
          <p:cNvSpPr>
            <a:spLocks noGrp="1"/>
          </p:cNvSpPr>
          <p:nvPr>
            <p:ph type="title"/>
          </p:nvPr>
        </p:nvSpPr>
        <p:spPr>
          <a:xfrm>
            <a:off x="900112" y="692697"/>
            <a:ext cx="7454131" cy="768356"/>
          </a:xfrm>
        </p:spPr>
        <p:txBody>
          <a:bodyPr/>
          <a:lstStyle/>
          <a:p>
            <a:r>
              <a:rPr lang="en-US"/>
              <a:t>Click to edit Master title style</a:t>
            </a:r>
            <a:endParaRPr lang="en-US" dirty="0"/>
          </a:p>
        </p:txBody>
      </p:sp>
      <p:sp>
        <p:nvSpPr>
          <p:cNvPr id="14" name="Picture Placeholder 12">
            <a:extLst>
              <a:ext uri="{C183D7F6-B498-43B3-948B-1728B52AA6E4}">
                <adec:decorative xmlns:adec="http://schemas.microsoft.com/office/drawing/2017/decorative" val="1"/>
              </a:ext>
            </a:extLst>
          </p:cNvPr>
          <p:cNvSpPr>
            <a:spLocks noGrp="1"/>
          </p:cNvSpPr>
          <p:nvPr>
            <p:ph type="pic" sz="quarter" idx="12"/>
          </p:nvPr>
        </p:nvSpPr>
        <p:spPr>
          <a:xfrm>
            <a:off x="0" y="1461052"/>
            <a:ext cx="3024188" cy="5396948"/>
          </a:xfrm>
          <a:prstGeom prst="rect">
            <a:avLst/>
          </a:prstGeom>
        </p:spPr>
        <p:txBody>
          <a:bodyPr/>
          <a:lstStyle/>
          <a:p>
            <a:r>
              <a:rPr lang="en-US"/>
              <a:t>Click icon to add picture</a:t>
            </a:r>
            <a:endParaRPr lang="en-US" dirty="0"/>
          </a:p>
        </p:txBody>
      </p:sp>
      <p:sp>
        <p:nvSpPr>
          <p:cNvPr id="15" name="Picture Placeholder 12">
            <a:extLst>
              <a:ext uri="{C183D7F6-B498-43B3-948B-1728B52AA6E4}">
                <adec:decorative xmlns:adec="http://schemas.microsoft.com/office/drawing/2017/decorative" val="1"/>
              </a:ext>
            </a:extLst>
          </p:cNvPr>
          <p:cNvSpPr>
            <a:spLocks noGrp="1"/>
          </p:cNvSpPr>
          <p:nvPr>
            <p:ph type="pic" sz="quarter" idx="13"/>
          </p:nvPr>
        </p:nvSpPr>
        <p:spPr>
          <a:xfrm>
            <a:off x="3059113" y="1461053"/>
            <a:ext cx="3020316" cy="2650572"/>
          </a:xfrm>
          <a:prstGeom prst="rect">
            <a:avLst/>
          </a:prstGeom>
        </p:spPr>
        <p:txBody>
          <a:bodyPr/>
          <a:lstStyle/>
          <a:p>
            <a:r>
              <a:rPr lang="en-US"/>
              <a:t>Click icon to add picture</a:t>
            </a:r>
          </a:p>
        </p:txBody>
      </p:sp>
      <p:sp>
        <p:nvSpPr>
          <p:cNvPr id="17" name="Picture Placeholder 12">
            <a:extLst>
              <a:ext uri="{C183D7F6-B498-43B3-948B-1728B52AA6E4}">
                <adec:decorative xmlns:adec="http://schemas.microsoft.com/office/drawing/2017/decorative" val="1"/>
              </a:ext>
            </a:extLst>
          </p:cNvPr>
          <p:cNvSpPr>
            <a:spLocks noGrp="1"/>
          </p:cNvSpPr>
          <p:nvPr>
            <p:ph type="pic" sz="quarter" idx="14"/>
          </p:nvPr>
        </p:nvSpPr>
        <p:spPr>
          <a:xfrm>
            <a:off x="3059113" y="4149725"/>
            <a:ext cx="3020316" cy="2708275"/>
          </a:xfrm>
          <a:prstGeom prst="rect">
            <a:avLst/>
          </a:prstGeom>
        </p:spPr>
        <p:txBody>
          <a:bodyPr/>
          <a:lstStyle/>
          <a:p>
            <a:r>
              <a:rPr lang="en-US"/>
              <a:t>Click icon to add picture</a:t>
            </a:r>
          </a:p>
        </p:txBody>
      </p:sp>
      <p:sp>
        <p:nvSpPr>
          <p:cNvPr id="13" name="Picture Placeholder 12">
            <a:extLst>
              <a:ext uri="{C183D7F6-B498-43B3-948B-1728B52AA6E4}">
                <adec:decorative xmlns:adec="http://schemas.microsoft.com/office/drawing/2017/decorative" val="1"/>
              </a:ext>
            </a:extLst>
          </p:cNvPr>
          <p:cNvSpPr>
            <a:spLocks noGrp="1"/>
          </p:cNvSpPr>
          <p:nvPr>
            <p:ph type="pic" sz="quarter" idx="11"/>
          </p:nvPr>
        </p:nvSpPr>
        <p:spPr>
          <a:xfrm>
            <a:off x="6118225" y="1461052"/>
            <a:ext cx="3025775" cy="5396948"/>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1974219801"/>
      </p:ext>
    </p:extLst>
  </p:cSld>
  <p:clrMapOvr>
    <a:masterClrMapping/>
  </p:clrMapOvr>
  <p:transition spd="slow">
    <p:fade/>
  </p:transition>
  <p:extLst>
    <p:ext uri="{DCECCB84-F9BA-43D5-87BE-67443E8EF086}">
      <p15:sldGuideLst xmlns:p15="http://schemas.microsoft.com/office/powerpoint/2012/main">
        <p15:guide id="1" orient="horz" pos="332" userDrawn="1">
          <p15:clr>
            <a:srgbClr val="FBAE40"/>
          </p15:clr>
        </p15:guide>
        <p15:guide id="2" pos="2880" userDrawn="1">
          <p15:clr>
            <a:srgbClr val="FBAE40"/>
          </p15:clr>
        </p15:guide>
        <p15:guide id="4" pos="3833" userDrawn="1">
          <p15:clr>
            <a:srgbClr val="FBAE40"/>
          </p15:clr>
        </p15:guide>
        <p15:guide id="5" orient="horz" pos="2614" userDrawn="1">
          <p15:clr>
            <a:srgbClr val="FBAE40"/>
          </p15:clr>
        </p15:guide>
        <p15:guide id="6" pos="567" userDrawn="1">
          <p15:clr>
            <a:srgbClr val="FBAE40"/>
          </p15:clr>
        </p15:guide>
        <p15:guide id="8" pos="1927" userDrawn="1">
          <p15:clr>
            <a:srgbClr val="FBAE40"/>
          </p15:clr>
        </p15:guide>
        <p15:guide id="9" pos="3854" userDrawn="1">
          <p15:clr>
            <a:srgbClr val="FBAE40"/>
          </p15:clr>
        </p15:guide>
        <p15:guide id="10" orient="horz" pos="259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2A74-33A9-1E47-9EBD-B4B8BA3C3C75}"/>
              </a:ext>
            </a:extLst>
          </p:cNvPr>
          <p:cNvSpPr>
            <a:spLocks noGrp="1"/>
          </p:cNvSpPr>
          <p:nvPr>
            <p:ph type="title"/>
          </p:nvPr>
        </p:nvSpPr>
        <p:spPr>
          <a:xfrm>
            <a:off x="458065" y="692697"/>
            <a:ext cx="7886700" cy="768356"/>
          </a:xfrm>
        </p:spPr>
        <p:txBody>
          <a:bodyPr/>
          <a:lstStyle/>
          <a:p>
            <a:r>
              <a:rPr lang="en-US"/>
              <a:t>Click to edit Master title style</a:t>
            </a:r>
            <a:endParaRPr lang="en-US" dirty="0"/>
          </a:p>
        </p:txBody>
      </p:sp>
      <p:sp>
        <p:nvSpPr>
          <p:cNvPr id="8" name="Text Placeholder 5"/>
          <p:cNvSpPr>
            <a:spLocks noGrp="1"/>
          </p:cNvSpPr>
          <p:nvPr>
            <p:ph type="body" sz="quarter" idx="15" hasCustomPrompt="1"/>
          </p:nvPr>
        </p:nvSpPr>
        <p:spPr>
          <a:xfrm>
            <a:off x="458065" y="1461052"/>
            <a:ext cx="254707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5" name="Picture Placeholder 12">
            <a:extLst>
              <a:ext uri="{C183D7F6-B498-43B3-948B-1728B52AA6E4}">
                <adec:decorative xmlns:adec="http://schemas.microsoft.com/office/drawing/2017/decorative" val="1"/>
              </a:ext>
            </a:extLst>
          </p:cNvPr>
          <p:cNvSpPr>
            <a:spLocks noGrp="1"/>
          </p:cNvSpPr>
          <p:nvPr>
            <p:ph type="pic" sz="quarter" idx="11"/>
          </p:nvPr>
        </p:nvSpPr>
        <p:spPr>
          <a:xfrm>
            <a:off x="3041650" y="1461052"/>
            <a:ext cx="3043238" cy="5396948"/>
          </a:xfrm>
          <a:prstGeom prst="rect">
            <a:avLst/>
          </a:prstGeom>
        </p:spPr>
        <p:txBody>
          <a:bodyPr/>
          <a:lstStyle/>
          <a:p>
            <a:r>
              <a:rPr lang="en-US"/>
              <a:t>Click icon to add picture</a:t>
            </a:r>
            <a:endParaRPr lang="en-US" dirty="0"/>
          </a:p>
        </p:txBody>
      </p:sp>
      <p:sp>
        <p:nvSpPr>
          <p:cNvPr id="7" name="Picture Placeholder 12">
            <a:extLst>
              <a:ext uri="{C183D7F6-B498-43B3-948B-1728B52AA6E4}">
                <adec:decorative xmlns:adec="http://schemas.microsoft.com/office/drawing/2017/decorative" val="1"/>
              </a:ext>
            </a:extLst>
          </p:cNvPr>
          <p:cNvSpPr>
            <a:spLocks noGrp="1"/>
          </p:cNvSpPr>
          <p:nvPr>
            <p:ph type="pic" sz="quarter" idx="14"/>
          </p:nvPr>
        </p:nvSpPr>
        <p:spPr>
          <a:xfrm>
            <a:off x="6121400" y="4146550"/>
            <a:ext cx="3022600" cy="2711450"/>
          </a:xfrm>
          <a:prstGeom prst="rect">
            <a:avLst/>
          </a:prstGeom>
        </p:spPr>
        <p:txBody>
          <a:bodyPr/>
          <a:lstStyle/>
          <a:p>
            <a:r>
              <a:rPr lang="en-US"/>
              <a:t>Click icon to add picture</a:t>
            </a:r>
            <a:endParaRPr lang="en-US" dirty="0"/>
          </a:p>
        </p:txBody>
      </p:sp>
      <p:sp>
        <p:nvSpPr>
          <p:cNvPr id="6" name="Picture Placeholder 12">
            <a:extLst>
              <a:ext uri="{C183D7F6-B498-43B3-948B-1728B52AA6E4}">
                <adec:decorative xmlns:adec="http://schemas.microsoft.com/office/drawing/2017/decorative" val="1"/>
              </a:ext>
            </a:extLst>
          </p:cNvPr>
          <p:cNvSpPr>
            <a:spLocks noGrp="1"/>
          </p:cNvSpPr>
          <p:nvPr>
            <p:ph type="pic" sz="quarter" idx="13"/>
          </p:nvPr>
        </p:nvSpPr>
        <p:spPr>
          <a:xfrm>
            <a:off x="6121400" y="1461053"/>
            <a:ext cx="3022599" cy="2650572"/>
          </a:xfrm>
          <a:prstGeom prst="rect">
            <a:avLst/>
          </a:prstGeom>
        </p:spPr>
        <p:txBody>
          <a:bodyPr/>
          <a:lstStyle/>
          <a:p>
            <a:r>
              <a:rPr lang="en-US"/>
              <a:t>Click icon to add picture</a:t>
            </a:r>
            <a:endParaRPr lang="en-US" dirty="0"/>
          </a:p>
        </p:txBody>
      </p:sp>
    </p:spTree>
    <p:extLst>
      <p:ext uri="{BB962C8B-B14F-4D97-AF65-F5344CB8AC3E}">
        <p14:creationId xmlns:p14="http://schemas.microsoft.com/office/powerpoint/2010/main" val="27614538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3856" userDrawn="1">
          <p15:clr>
            <a:srgbClr val="FBAE40"/>
          </p15:clr>
        </p15:guide>
        <p15:guide id="4" pos="3833" userDrawn="1">
          <p15:clr>
            <a:srgbClr val="FBAE40"/>
          </p15:clr>
        </p15:guide>
        <p15:guide id="6" orient="horz" pos="2590" userDrawn="1">
          <p15:clr>
            <a:srgbClr val="FBAE40"/>
          </p15:clr>
        </p15:guide>
        <p15:guide id="7" orient="horz" pos="2612"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FF90F4-0461-4994-8ECC-80648A92CC4D}"/>
              </a:ext>
            </a:extLst>
          </p:cNvPr>
          <p:cNvSpPr>
            <a:spLocks noGrp="1"/>
          </p:cNvSpPr>
          <p:nvPr>
            <p:ph type="title"/>
          </p:nvPr>
        </p:nvSpPr>
        <p:spPr>
          <a:xfrm>
            <a:off x="458065" y="692697"/>
            <a:ext cx="7886700" cy="1196976"/>
          </a:xfrm>
        </p:spPr>
        <p:txBody>
          <a:bodyPr/>
          <a:lstStyle/>
          <a:p>
            <a:r>
              <a:rPr lang="en-US"/>
              <a:t>Click to edit Master title style</a:t>
            </a:r>
            <a:endParaRPr lang="en-US" dirty="0"/>
          </a:p>
        </p:txBody>
      </p:sp>
      <p:sp>
        <p:nvSpPr>
          <p:cNvPr id="13" name="Text Placeholder 12"/>
          <p:cNvSpPr>
            <a:spLocks noGrp="1"/>
          </p:cNvSpPr>
          <p:nvPr>
            <p:ph type="body" sz="quarter" idx="12"/>
          </p:nvPr>
        </p:nvSpPr>
        <p:spPr>
          <a:xfrm>
            <a:off x="1042988" y="1916832"/>
            <a:ext cx="7058025" cy="3528392"/>
          </a:xfrm>
          <a:prstGeom prst="rect">
            <a:avLst/>
          </a:prstGeom>
        </p:spPr>
        <p:txBody>
          <a:bodyPr/>
          <a:lstStyle>
            <a:lvl1pPr marL="0" indent="0">
              <a:lnSpc>
                <a:spcPts val="3600"/>
              </a:lnSpc>
              <a:buNone/>
              <a:defRPr sz="2800" b="0" i="1" baseline="0">
                <a:solidFill>
                  <a:srgbClr val="7A7392"/>
                </a:solidFill>
                <a:latin typeface="+mj-lt"/>
              </a:defRPr>
            </a:lvl1pPr>
            <a:lvl2pPr marL="609600" indent="0">
              <a:lnSpc>
                <a:spcPts val="3600"/>
              </a:lnSpc>
              <a:buNone/>
              <a:defRPr sz="2800" b="0" i="1" baseline="0">
                <a:solidFill>
                  <a:srgbClr val="7A7392"/>
                </a:solidFill>
                <a:latin typeface="+mj-lt"/>
              </a:defRPr>
            </a:lvl2pPr>
            <a:lvl3pPr marL="1219200" indent="0">
              <a:lnSpc>
                <a:spcPts val="3600"/>
              </a:lnSpc>
              <a:buNone/>
              <a:defRPr sz="2800" b="0" i="1" baseline="0">
                <a:solidFill>
                  <a:srgbClr val="7A7392"/>
                </a:solidFill>
                <a:latin typeface="+mj-lt"/>
              </a:defRPr>
            </a:lvl3pPr>
            <a:lvl4pPr marL="1828800" indent="0">
              <a:lnSpc>
                <a:spcPts val="3600"/>
              </a:lnSpc>
              <a:buNone/>
              <a:defRPr sz="2800" b="0" i="1" baseline="0">
                <a:solidFill>
                  <a:srgbClr val="7A7392"/>
                </a:solidFill>
                <a:latin typeface="+mj-lt"/>
              </a:defRPr>
            </a:lvl4pPr>
            <a:lvl5pPr marL="2438400" indent="0">
              <a:lnSpc>
                <a:spcPts val="3600"/>
              </a:lnSpc>
              <a:buNone/>
              <a:defRPr sz="2800" b="0" i="1" baseline="0">
                <a:solidFill>
                  <a:srgbClr val="7A7392"/>
                </a:solidFill>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4"/>
          <p:cNvSpPr>
            <a:spLocks noGrp="1"/>
          </p:cNvSpPr>
          <p:nvPr>
            <p:ph type="body" sz="quarter" idx="13"/>
          </p:nvPr>
        </p:nvSpPr>
        <p:spPr>
          <a:xfrm>
            <a:off x="1042988" y="5661025"/>
            <a:ext cx="7058025" cy="1196975"/>
          </a:xfrm>
          <a:prstGeom prst="rect">
            <a:avLst/>
          </a:prstGeom>
        </p:spPr>
        <p:txBody>
          <a:bodyPr/>
          <a:lstStyle>
            <a:lvl1pPr marL="0" indent="0" algn="r">
              <a:lnSpc>
                <a:spcPts val="1800"/>
              </a:lnSpc>
              <a:buNone/>
              <a:defRPr sz="1800" baseline="0">
                <a:solidFill>
                  <a:schemeClr val="tx1"/>
                </a:solidFill>
                <a:latin typeface="+mn-lt"/>
              </a:defRPr>
            </a:lvl1pPr>
            <a:lvl2pPr marL="609600" indent="0" algn="r">
              <a:lnSpc>
                <a:spcPts val="1800"/>
              </a:lnSpc>
              <a:buNone/>
              <a:defRPr sz="1800" baseline="0">
                <a:solidFill>
                  <a:schemeClr val="tx1"/>
                </a:solidFill>
                <a:latin typeface="+mn-lt"/>
              </a:defRPr>
            </a:lvl2pPr>
            <a:lvl3pPr marL="1219200" indent="0" algn="r">
              <a:lnSpc>
                <a:spcPts val="1800"/>
              </a:lnSpc>
              <a:buNone/>
              <a:defRPr sz="1800" baseline="0">
                <a:solidFill>
                  <a:schemeClr val="tx1"/>
                </a:solidFill>
                <a:latin typeface="+mn-lt"/>
              </a:defRPr>
            </a:lvl3pPr>
            <a:lvl4pPr marL="1828800" indent="0" algn="r">
              <a:lnSpc>
                <a:spcPts val="1800"/>
              </a:lnSpc>
              <a:buNone/>
              <a:defRPr sz="1800" baseline="0">
                <a:solidFill>
                  <a:schemeClr val="tx1"/>
                </a:solidFill>
                <a:latin typeface="+mn-lt"/>
              </a:defRPr>
            </a:lvl4pPr>
            <a:lvl5pPr marL="2438400" indent="0" algn="r">
              <a:lnSpc>
                <a:spcPts val="1800"/>
              </a:lnSpc>
              <a:buNone/>
              <a:defRPr sz="1800" baseline="0">
                <a:solidFill>
                  <a:schemeClr val="tx1"/>
                </a:solidFill>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06941"/>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57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91BB70-497C-4277-BE10-470B42F44DE5}"/>
              </a:ext>
            </a:extLst>
          </p:cNvPr>
          <p:cNvSpPr>
            <a:spLocks noGrp="1"/>
          </p:cNvSpPr>
          <p:nvPr>
            <p:ph type="title"/>
          </p:nvPr>
        </p:nvSpPr>
        <p:spPr/>
        <p:txBody>
          <a:bodyPr/>
          <a:lstStyle/>
          <a:p>
            <a:r>
              <a:rPr lang="en-US"/>
              <a:t>Click to edit Master title style</a:t>
            </a:r>
            <a:endParaRPr lang="en-GB"/>
          </a:p>
        </p:txBody>
      </p:sp>
      <p:sp>
        <p:nvSpPr>
          <p:cNvPr id="9" name="Text Placeholder 12"/>
          <p:cNvSpPr>
            <a:spLocks noGrp="1"/>
          </p:cNvSpPr>
          <p:nvPr>
            <p:ph type="body" sz="quarter" idx="12" hasCustomPrompt="1"/>
          </p:nvPr>
        </p:nvSpPr>
        <p:spPr>
          <a:xfrm>
            <a:off x="215403" y="2852936"/>
            <a:ext cx="4283969" cy="2592288"/>
          </a:xfrm>
          <a:prstGeom prst="rect">
            <a:avLst/>
          </a:prstGeom>
        </p:spPr>
        <p:txBody>
          <a:bodyPr/>
          <a:lstStyle>
            <a:lvl1pPr marL="0" indent="0" algn="r">
              <a:lnSpc>
                <a:spcPts val="9600"/>
              </a:lnSpc>
              <a:buNone/>
              <a:defRPr sz="13000" b="0" i="0" baseline="0">
                <a:solidFill>
                  <a:srgbClr val="7A7392"/>
                </a:solidFill>
                <a:latin typeface="+mj-lt"/>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a:t>100%</a:t>
            </a:r>
          </a:p>
        </p:txBody>
      </p:sp>
      <p:sp>
        <p:nvSpPr>
          <p:cNvPr id="5" name="Text Placeholder 4">
            <a:extLst>
              <a:ext uri="{FF2B5EF4-FFF2-40B4-BE49-F238E27FC236}">
                <a16:creationId xmlns:a16="http://schemas.microsoft.com/office/drawing/2014/main" id="{7219D4CE-1D53-486E-821D-6DD3FBD41AD9}"/>
              </a:ext>
            </a:extLst>
          </p:cNvPr>
          <p:cNvSpPr>
            <a:spLocks noGrp="1"/>
          </p:cNvSpPr>
          <p:nvPr>
            <p:ph type="body" sz="quarter" idx="15"/>
          </p:nvPr>
        </p:nvSpPr>
        <p:spPr>
          <a:xfrm>
            <a:off x="4859338" y="2852738"/>
            <a:ext cx="3656012" cy="2592387"/>
          </a:xfrm>
          <a:prstGeom prst="rect">
            <a:avLst/>
          </a:prstGeom>
        </p:spPr>
        <p:txBody>
          <a:bodyPr/>
          <a:lstStyle>
            <a:lvl1pPr>
              <a:defRPr sz="1800">
                <a:solidFill>
                  <a:srgbClr val="7A7392"/>
                </a:solidFill>
              </a:defRPr>
            </a:lvl1pPr>
            <a:lvl2pPr marL="609600" indent="0">
              <a:buNone/>
              <a:defRPr sz="1800">
                <a:solidFill>
                  <a:srgbClr val="7A7392"/>
                </a:solidFill>
              </a:defRPr>
            </a:lvl2pPr>
            <a:lvl3pPr marL="1219200" indent="0">
              <a:buNone/>
              <a:defRPr sz="1800">
                <a:solidFill>
                  <a:srgbClr val="7A7392"/>
                </a:solidFill>
              </a:defRPr>
            </a:lvl3pPr>
            <a:lvl4pPr marL="1828800" indent="0">
              <a:buNone/>
              <a:defRPr sz="1800">
                <a:solidFill>
                  <a:srgbClr val="7A7392"/>
                </a:solidFill>
              </a:defRPr>
            </a:lvl4pPr>
            <a:lvl5pPr marL="2438400" indent="0">
              <a:buNone/>
              <a:defRPr sz="1800">
                <a:solidFill>
                  <a:srgbClr val="7A739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14"/>
          <p:cNvSpPr>
            <a:spLocks noGrp="1"/>
          </p:cNvSpPr>
          <p:nvPr>
            <p:ph type="body" sz="quarter" idx="14"/>
          </p:nvPr>
        </p:nvSpPr>
        <p:spPr>
          <a:xfrm>
            <a:off x="970980" y="5661025"/>
            <a:ext cx="7129412" cy="648295"/>
          </a:xfrm>
          <a:prstGeom prst="rect">
            <a:avLst/>
          </a:prstGeom>
        </p:spPr>
        <p:txBody>
          <a:bodyPr/>
          <a:lstStyle>
            <a:lvl1pPr marL="0" indent="0" algn="r">
              <a:lnSpc>
                <a:spcPts val="1400"/>
              </a:lnSpc>
              <a:buNone/>
              <a:defRPr sz="1800" baseline="0">
                <a:solidFill>
                  <a:schemeClr val="tx1"/>
                </a:solidFill>
                <a:latin typeface="Tahoma" charset="0"/>
              </a:defRPr>
            </a:lvl1pPr>
            <a:lvl2pPr marL="609600" indent="0" algn="r">
              <a:lnSpc>
                <a:spcPts val="1400"/>
              </a:lnSpc>
              <a:buNone/>
              <a:defRPr sz="1800" baseline="0">
                <a:solidFill>
                  <a:schemeClr val="tx1"/>
                </a:solidFill>
                <a:latin typeface="Tahoma" charset="0"/>
              </a:defRPr>
            </a:lvl2pPr>
            <a:lvl3pPr marL="1219200" indent="0" algn="r">
              <a:lnSpc>
                <a:spcPts val="1400"/>
              </a:lnSpc>
              <a:buNone/>
              <a:defRPr sz="1800" baseline="0">
                <a:solidFill>
                  <a:schemeClr val="tx1"/>
                </a:solidFill>
                <a:latin typeface="Tahoma" charset="0"/>
              </a:defRPr>
            </a:lvl3pPr>
            <a:lvl4pPr marL="1828800" indent="0" algn="r">
              <a:lnSpc>
                <a:spcPts val="1400"/>
              </a:lnSpc>
              <a:buNone/>
              <a:defRPr sz="1800" baseline="0">
                <a:solidFill>
                  <a:schemeClr val="tx1"/>
                </a:solidFill>
                <a:latin typeface="Tahoma" charset="0"/>
              </a:defRPr>
            </a:lvl4pPr>
            <a:lvl5pPr marL="2438400" indent="0" algn="r">
              <a:lnSpc>
                <a:spcPts val="1400"/>
              </a:lnSpc>
              <a:buNone/>
              <a:defRPr sz="1800" baseline="0">
                <a:solidFill>
                  <a:schemeClr val="tx1"/>
                </a:solidFill>
                <a:latin typeface="Tahoma"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6497342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184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3DBD-28B5-6744-B93D-384D879AF993}"/>
              </a:ext>
            </a:extLst>
          </p:cNvPr>
          <p:cNvSpPr>
            <a:spLocks noGrp="1"/>
          </p:cNvSpPr>
          <p:nvPr>
            <p:ph type="title"/>
          </p:nvPr>
        </p:nvSpPr>
        <p:spPr>
          <a:xfrm>
            <a:off x="899592" y="1974055"/>
            <a:ext cx="6515620" cy="1325563"/>
          </a:xfrm>
          <a:prstGeom prst="rect">
            <a:avLst/>
          </a:prstGeom>
        </p:spPr>
        <p:txBody>
          <a:bodyPr/>
          <a:lstStyle>
            <a:lvl1pPr>
              <a:defRPr>
                <a:solidFill>
                  <a:srgbClr val="7A7392"/>
                </a:solidFill>
              </a:defRPr>
            </a:lvl1pPr>
          </a:lstStyle>
          <a:p>
            <a:r>
              <a:rPr lang="en-US"/>
              <a:t>Click to edit Master title style</a:t>
            </a:r>
            <a:endParaRPr lang="en-US" dirty="0"/>
          </a:p>
        </p:txBody>
      </p:sp>
      <p:sp>
        <p:nvSpPr>
          <p:cNvPr id="7" name="Text Placeholder 5"/>
          <p:cNvSpPr>
            <a:spLocks noGrp="1"/>
          </p:cNvSpPr>
          <p:nvPr>
            <p:ph type="body" sz="quarter" idx="11"/>
          </p:nvPr>
        </p:nvSpPr>
        <p:spPr>
          <a:xfrm>
            <a:off x="899592" y="4221163"/>
            <a:ext cx="6515620" cy="603104"/>
          </a:xfrm>
          <a:prstGeom prst="rect">
            <a:avLst/>
          </a:prstGeom>
        </p:spPr>
        <p:txBody>
          <a:bodyPr lIns="0" tIns="0" rIns="0" bIns="0"/>
          <a:lstStyle>
            <a:lvl1pPr marL="0" indent="0">
              <a:lnSpc>
                <a:spcPct val="100000"/>
              </a:lnSpc>
              <a:buFontTx/>
              <a:buNone/>
              <a:defRPr sz="1800" b="0" i="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245060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64AAA3-E9D4-B544-B77B-0789573E9C02}"/>
              </a:ext>
            </a:extLst>
          </p:cNvPr>
          <p:cNvSpPr>
            <a:spLocks noGrp="1"/>
          </p:cNvSpPr>
          <p:nvPr>
            <p:ph type="title" hasCustomPrompt="1"/>
          </p:nvPr>
        </p:nvSpPr>
        <p:spPr>
          <a:xfrm>
            <a:off x="899591" y="689701"/>
            <a:ext cx="7886700" cy="1011108"/>
          </a:xfrm>
          <a:prstGeom prst="rect">
            <a:avLst/>
          </a:prstGeom>
        </p:spPr>
        <p:txBody>
          <a:bodyPr lIns="0" tIns="0" rIns="0" bIns="0"/>
          <a:lstStyle>
            <a:lvl1pPr>
              <a:defRPr>
                <a:solidFill>
                  <a:srgbClr val="7A7392"/>
                </a:solidFill>
              </a:defRPr>
            </a:lvl1pPr>
          </a:lstStyle>
          <a:p>
            <a:pPr lvl="0"/>
            <a:r>
              <a:rPr lang="en-GB" dirty="0"/>
              <a:t>Click to edit Master text styles</a:t>
            </a:r>
          </a:p>
        </p:txBody>
      </p:sp>
      <p:sp>
        <p:nvSpPr>
          <p:cNvPr id="6" name="Text Placeholder 5"/>
          <p:cNvSpPr>
            <a:spLocks noGrp="1"/>
          </p:cNvSpPr>
          <p:nvPr>
            <p:ph type="body" sz="quarter" idx="11" hasCustomPrompt="1"/>
          </p:nvPr>
        </p:nvSpPr>
        <p:spPr>
          <a:xfrm>
            <a:off x="899591" y="1700808"/>
            <a:ext cx="6551612" cy="4608512"/>
          </a:xfrm>
          <a:prstGeom prst="rect">
            <a:avLst/>
          </a:prstGeom>
        </p:spPr>
        <p:txBody>
          <a:bodyPr lIns="0" tIns="0" rIns="0" bIns="0"/>
          <a:lstStyle>
            <a:lvl1pPr marL="266700" indent="-257175">
              <a:buClr>
                <a:srgbClr val="7A7392"/>
              </a:buClr>
              <a:tabLst/>
              <a:defRPr sz="1800">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spd="slow">
    <p:fade/>
  </p:transition>
  <p:extLst>
    <p:ext uri="{DCECCB84-F9BA-43D5-87BE-67443E8EF086}">
      <p15:sldGuideLst xmlns:p15="http://schemas.microsoft.com/office/powerpoint/2012/main">
        <p15:guide id="1" orient="horz" pos="436" userDrawn="1">
          <p15:clr>
            <a:srgbClr val="FBAE40"/>
          </p15:clr>
        </p15:guide>
        <p15:guide id="2" pos="5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34AA9-9B1B-7D49-821B-E768D4FEE2D2}"/>
              </a:ext>
            </a:extLst>
          </p:cNvPr>
          <p:cNvSpPr>
            <a:spLocks noGrp="1"/>
          </p:cNvSpPr>
          <p:nvPr>
            <p:ph type="title"/>
          </p:nvPr>
        </p:nvSpPr>
        <p:spPr>
          <a:xfrm>
            <a:off x="900113" y="687614"/>
            <a:ext cx="7886700" cy="1012599"/>
          </a:xfrm>
        </p:spPr>
        <p:txBody>
          <a:bodyPr/>
          <a:lstStyle/>
          <a:p>
            <a:r>
              <a:rPr lang="en-US"/>
              <a:t>Click to edit Master title style</a:t>
            </a:r>
            <a:endParaRPr lang="en-US" dirty="0"/>
          </a:p>
        </p:txBody>
      </p:sp>
      <p:sp>
        <p:nvSpPr>
          <p:cNvPr id="3" name="Text Placeholder 2"/>
          <p:cNvSpPr>
            <a:spLocks noGrp="1"/>
          </p:cNvSpPr>
          <p:nvPr>
            <p:ph type="body" sz="quarter" idx="11" hasCustomPrompt="1"/>
          </p:nvPr>
        </p:nvSpPr>
        <p:spPr>
          <a:xfrm>
            <a:off x="900113" y="1700213"/>
            <a:ext cx="6551612" cy="4465637"/>
          </a:xfrm>
          <a:prstGeom prst="rect">
            <a:avLst/>
          </a:prstGeom>
        </p:spPr>
        <p:txBody>
          <a:bodyPr lIns="0" tIns="0" rIns="0" bIns="0"/>
          <a:lstStyle>
            <a:lvl1pPr marL="266700" indent="-266700">
              <a:buClr>
                <a:srgbClr val="7A7392"/>
              </a:buClr>
              <a:buFont typeface="+mj-lt"/>
              <a:buAutoNum type="arabicPeriod"/>
              <a:defRPr sz="1800">
                <a:latin typeface="+mn-lt"/>
                <a:ea typeface="Tahoma" panose="020B0604030504040204" pitchFamily="34" charset="0"/>
                <a:cs typeface="Tahoma" panose="020B0604030504040204" pitchFamily="34" charset="0"/>
              </a:defRPr>
            </a:lvl1pPr>
            <a:lvl2pPr marL="541338" indent="-274638">
              <a:buClr>
                <a:srgbClr val="7A7392"/>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D85A6-D158-2E49-90B4-F2441730F410}"/>
              </a:ext>
            </a:extLst>
          </p:cNvPr>
          <p:cNvSpPr>
            <a:spLocks noGrp="1"/>
          </p:cNvSpPr>
          <p:nvPr>
            <p:ph type="title"/>
          </p:nvPr>
        </p:nvSpPr>
        <p:spPr>
          <a:xfrm>
            <a:off x="899591" y="692697"/>
            <a:ext cx="7886700" cy="936104"/>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
        <p:nvSpPr>
          <p:cNvPr id="7" name="Text Placeholder 6"/>
          <p:cNvSpPr>
            <a:spLocks noGrp="1"/>
          </p:cNvSpPr>
          <p:nvPr>
            <p:ph type="body" sz="quarter" idx="12"/>
          </p:nvPr>
        </p:nvSpPr>
        <p:spPr>
          <a:xfrm>
            <a:off x="4284663"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Tree>
    <p:extLst>
      <p:ext uri="{BB962C8B-B14F-4D97-AF65-F5344CB8AC3E}">
        <p14:creationId xmlns:p14="http://schemas.microsoft.com/office/powerpoint/2010/main" val="190362276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A63C3-2B19-3E4C-861A-2B5A52BA7233}"/>
              </a:ext>
            </a:extLst>
          </p:cNvPr>
          <p:cNvSpPr>
            <a:spLocks noGrp="1"/>
          </p:cNvSpPr>
          <p:nvPr>
            <p:ph type="title"/>
          </p:nvPr>
        </p:nvSpPr>
        <p:spPr>
          <a:xfrm>
            <a:off x="899591" y="692697"/>
            <a:ext cx="7886700" cy="936104"/>
          </a:xfrm>
        </p:spPr>
        <p:txBody>
          <a:bodyPr/>
          <a:lstStyle/>
          <a:p>
            <a:r>
              <a:rPr lang="en-US"/>
              <a:t>Click to edit Master title style</a:t>
            </a:r>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7A7392"/>
              </a:buClr>
              <a:buSzTx/>
              <a:buFont typeface="Arial" panose="020B0604020202020204" pitchFamily="34" charset="0"/>
              <a:buChar char="•"/>
              <a:tabLst/>
              <a:defRPr sz="1800" b="0" i="0" baseline="0">
                <a:solidFill>
                  <a:schemeClr val="tx1"/>
                </a:solidFill>
                <a:latin typeface="+mn-lt"/>
                <a:ea typeface="Tahoma" panose="020B0604030504040204" pitchFamily="34" charset="0"/>
                <a:cs typeface="Tahoma" panose="020B0604030504040204" pitchFamily="34" charset="0"/>
              </a:defRPr>
            </a:lvl1pPr>
            <a:lvl2pPr marL="541338" indent="-274638">
              <a:buClr>
                <a:srgbClr val="7A7392"/>
              </a:buClr>
              <a:buFont typeface="Courier New" panose="02070309020205020404" pitchFamily="49" charset="0"/>
              <a:buChar char="o"/>
              <a:defRPr sz="1800">
                <a:latin typeface="+mn-lt"/>
                <a:ea typeface="Tahoma" panose="020B0604030504040204" pitchFamily="34" charset="0"/>
                <a:cs typeface="Tahoma" panose="020B0604030504040204" pitchFamily="34" charset="0"/>
              </a:defRPr>
            </a:lvl2pPr>
            <a:lvl3pPr marL="808038" indent="-1778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163638" indent="-301625">
              <a:defRPr sz="1800">
                <a:latin typeface="+mn-lt"/>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A39C-6E99-FE4F-B641-F44C7B4B4DB4}"/>
              </a:ext>
            </a:extLst>
          </p:cNvPr>
          <p:cNvSpPr>
            <a:spLocks noGrp="1"/>
          </p:cNvSpPr>
          <p:nvPr>
            <p:ph type="title"/>
          </p:nvPr>
        </p:nvSpPr>
        <p:spPr>
          <a:xfrm>
            <a:off x="899592" y="692697"/>
            <a:ext cx="7886700" cy="936104"/>
          </a:xfrm>
        </p:spPr>
        <p:txBody>
          <a:bodyPr/>
          <a:lstStyle/>
          <a:p>
            <a:r>
              <a:rPr lang="en-US"/>
              <a:t>Click to edit Master title style</a:t>
            </a:r>
            <a:endParaRPr lang="en-US" dirty="0"/>
          </a:p>
        </p:txBody>
      </p:sp>
      <p:sp>
        <p:nvSpPr>
          <p:cNvPr id="8" name="Text Placeholder 5"/>
          <p:cNvSpPr>
            <a:spLocks noGrp="1"/>
          </p:cNvSpPr>
          <p:nvPr>
            <p:ph type="body" sz="quarter" idx="11" hasCustomPrompt="1"/>
          </p:nvPr>
        </p:nvSpPr>
        <p:spPr>
          <a:xfrm>
            <a:off x="899592"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800" b="0" i="0" baseline="0">
                <a:solidFill>
                  <a:schemeClr val="tx1"/>
                </a:solidFill>
                <a:latin typeface="+mn-lt"/>
                <a:ea typeface="Tahoma"/>
                <a:cs typeface="Tahoma"/>
              </a:defRPr>
            </a:lvl1pPr>
            <a:lvl2pPr marL="541338" indent="-274638">
              <a:buClr>
                <a:srgbClr val="7A7392"/>
              </a:buClr>
              <a:buFont typeface="+mj-lt"/>
              <a:buAutoNum type="romanLcPeriod"/>
              <a:defRPr sz="1800" baseline="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9" name="Text Placeholder 5"/>
          <p:cNvSpPr>
            <a:spLocks noGrp="1"/>
          </p:cNvSpPr>
          <p:nvPr>
            <p:ph type="body" sz="quarter" idx="12" hasCustomPrompt="1"/>
          </p:nvPr>
        </p:nvSpPr>
        <p:spPr>
          <a:xfrm>
            <a:off x="4284663" y="1628800"/>
            <a:ext cx="3167583" cy="4536504"/>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7A7392"/>
              </a:buClr>
              <a:buSzTx/>
              <a:buFont typeface="+mj-lt"/>
              <a:buAutoNum type="arabicPeriod"/>
              <a:tabLst/>
              <a:defRPr sz="1800" b="0" i="0" baseline="0">
                <a:solidFill>
                  <a:schemeClr val="tx1"/>
                </a:solidFill>
                <a:latin typeface="+mn-lt"/>
                <a:ea typeface="Tahoma"/>
                <a:cs typeface="Tahoma"/>
              </a:defRPr>
            </a:lvl1pPr>
            <a:lvl2pPr marL="541338" indent="-274638">
              <a:buClr>
                <a:srgbClr val="7A7392"/>
              </a:buClr>
              <a:buFont typeface="+mj-lt"/>
              <a:buAutoNum type="romanLcPeriod"/>
              <a:defRPr sz="1800">
                <a:latin typeface="+mn-lt"/>
                <a:ea typeface="Tahoma" panose="020B0604030504040204" pitchFamily="34" charset="0"/>
                <a:cs typeface="Tahoma" panose="020B0604030504040204" pitchFamily="34" charset="0"/>
              </a:defRPr>
            </a:lvl2pPr>
            <a:lvl3pPr marL="896938" indent="-266700">
              <a:buClr>
                <a:srgbClr val="7A7392"/>
              </a:buClr>
              <a:buFont typeface="Arial" panose="020B0604020202020204" pitchFamily="34" charset="0"/>
              <a:buChar char="̶"/>
              <a:defRPr sz="1800">
                <a:latin typeface="+mn-lt"/>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mn-lt"/>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C80B-5DE2-104C-BCD7-114FA55CDFA5}"/>
              </a:ext>
            </a:extLst>
          </p:cNvPr>
          <p:cNvSpPr>
            <a:spLocks noGrp="1"/>
          </p:cNvSpPr>
          <p:nvPr>
            <p:ph type="title"/>
          </p:nvPr>
        </p:nvSpPr>
        <p:spPr>
          <a:xfrm>
            <a:off x="892515" y="692697"/>
            <a:ext cx="7886700" cy="862064"/>
          </a:xfrm>
        </p:spPr>
        <p:txBody>
          <a:bodyPr/>
          <a:lstStyle/>
          <a:p>
            <a:r>
              <a:rPr lang="en-US"/>
              <a:t>Click to edit Master title style</a:t>
            </a:r>
            <a:endParaRPr lang="en-US" dirty="0"/>
          </a:p>
        </p:txBody>
      </p:sp>
      <p:sp>
        <p:nvSpPr>
          <p:cNvPr id="3" name="Chart Placeholder 2"/>
          <p:cNvSpPr>
            <a:spLocks noGrp="1"/>
          </p:cNvSpPr>
          <p:nvPr>
            <p:ph type="chart" sz="quarter" idx="11"/>
          </p:nvPr>
        </p:nvSpPr>
        <p:spPr>
          <a:xfrm>
            <a:off x="899592" y="1554760"/>
            <a:ext cx="6515620" cy="453806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947534947"/>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65AE-FBB8-C547-A863-8ACFC537D477}"/>
              </a:ext>
            </a:extLst>
          </p:cNvPr>
          <p:cNvSpPr>
            <a:spLocks noGrp="1"/>
          </p:cNvSpPr>
          <p:nvPr>
            <p:ph type="title"/>
          </p:nvPr>
        </p:nvSpPr>
        <p:spPr>
          <a:xfrm>
            <a:off x="899591" y="692696"/>
            <a:ext cx="7886700" cy="936103"/>
          </a:xfrm>
        </p:spPr>
        <p:txBody>
          <a:bodyPr/>
          <a:lstStyle/>
          <a:p>
            <a:r>
              <a:rPr lang="en-US"/>
              <a:t>Click to edit Master title style</a:t>
            </a:r>
            <a:endParaRPr lang="en-US" dirty="0"/>
          </a:p>
        </p:txBody>
      </p:sp>
      <p:sp>
        <p:nvSpPr>
          <p:cNvPr id="6" name="Text Placeholder 5"/>
          <p:cNvSpPr>
            <a:spLocks noGrp="1"/>
          </p:cNvSpPr>
          <p:nvPr>
            <p:ph type="body" sz="quarter" idx="11"/>
          </p:nvPr>
        </p:nvSpPr>
        <p:spPr>
          <a:xfrm>
            <a:off x="899592" y="1628800"/>
            <a:ext cx="3167583" cy="4536504"/>
          </a:xfrm>
          <a:prstGeom prst="rect">
            <a:avLst/>
          </a:prstGeom>
        </p:spPr>
        <p:txBody>
          <a:bodyPr lIns="0" tIns="0" rIns="0" bIns="0" numCol="1" spcCol="216000"/>
          <a:lstStyle>
            <a:lvl1pPr marL="0" marR="0" indent="0" algn="l" defTabSz="606425" rtl="0" eaLnBrk="1" fontAlgn="base" latinLnBrk="0" hangingPunct="1">
              <a:lnSpc>
                <a:spcPts val="2000"/>
              </a:lnSpc>
              <a:spcBef>
                <a:spcPts val="0"/>
              </a:spcBef>
              <a:spcAft>
                <a:spcPct val="0"/>
              </a:spcAft>
              <a:buClrTx/>
              <a:buSzTx/>
              <a:buFontTx/>
              <a:buNone/>
              <a:tabLst/>
              <a:defRPr sz="1800" b="0" i="0" baseline="0">
                <a:solidFill>
                  <a:schemeClr val="tx1"/>
                </a:solidFill>
                <a:latin typeface="+mn-lt"/>
                <a:ea typeface="Tahoma"/>
                <a:cs typeface="Tahoma"/>
              </a:defRPr>
            </a:lvl1pPr>
          </a:lstStyle>
          <a:p>
            <a:pPr lvl="0"/>
            <a:r>
              <a:rPr lang="en-US"/>
              <a:t>Edit Master text styles</a:t>
            </a:r>
          </a:p>
        </p:txBody>
      </p:sp>
      <p:sp>
        <p:nvSpPr>
          <p:cNvPr id="3" name="Chart Placeholder 2"/>
          <p:cNvSpPr>
            <a:spLocks noGrp="1"/>
          </p:cNvSpPr>
          <p:nvPr>
            <p:ph type="chart" sz="quarter" idx="12"/>
          </p:nvPr>
        </p:nvSpPr>
        <p:spPr>
          <a:xfrm>
            <a:off x="4284663" y="1628799"/>
            <a:ext cx="3816350" cy="4464025"/>
          </a:xfrm>
          <a:prstGeom prst="rect">
            <a:avLst/>
          </a:prstGeom>
        </p:spPr>
        <p:txBody>
          <a:bodyPr/>
          <a:lstStyle/>
          <a:p>
            <a:pPr lvl="0"/>
            <a:r>
              <a:rPr lang="en-US" noProof="0"/>
              <a:t>Click icon to add chart</a:t>
            </a:r>
            <a:endParaRPr lang="en-US" noProof="0" dirty="0"/>
          </a:p>
        </p:txBody>
      </p:sp>
    </p:spTree>
    <p:extLst>
      <p:ext uri="{BB962C8B-B14F-4D97-AF65-F5344CB8AC3E}">
        <p14:creationId xmlns:p14="http://schemas.microsoft.com/office/powerpoint/2010/main" val="1628611724"/>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itle Placeholder 3">
            <a:extLst>
              <a:ext uri="{FF2B5EF4-FFF2-40B4-BE49-F238E27FC236}">
                <a16:creationId xmlns:a16="http://schemas.microsoft.com/office/drawing/2014/main" id="{3631A212-DAA8-B544-9BA8-9F3465AA8AB6}"/>
              </a:ext>
            </a:extLst>
          </p:cNvPr>
          <p:cNvSpPr>
            <a:spLocks noGrp="1"/>
          </p:cNvSpPr>
          <p:nvPr>
            <p:ph type="title"/>
          </p:nvPr>
        </p:nvSpPr>
        <p:spPr>
          <a:xfrm>
            <a:off x="628650" y="692697"/>
            <a:ext cx="7886700" cy="720079"/>
          </a:xfrm>
          <a:prstGeom prst="rect">
            <a:avLst/>
          </a:prstGeom>
        </p:spPr>
        <p:txBody>
          <a:bodyPr vert="horz" lIns="0" tIns="0" rIns="0" bIns="0" rtlCol="0" anchor="t" anchorCtr="0">
            <a:normAutofit/>
          </a:bodyPr>
          <a:lstStyle/>
          <a:p>
            <a:r>
              <a:rPr lang="en-US"/>
              <a:t>Click to edit Master title style</a:t>
            </a:r>
            <a:endParaRPr lang="en-US" dirty="0"/>
          </a:p>
        </p:txBody>
      </p:sp>
      <p:pic>
        <p:nvPicPr>
          <p:cNvPr id="3" name="Picture 2">
            <a:extLst>
              <a:ext uri="{FF2B5EF4-FFF2-40B4-BE49-F238E27FC236}">
                <a16:creationId xmlns:a16="http://schemas.microsoft.com/office/drawing/2014/main" id="{06D7E385-10D3-CC4C-B8C0-4CD9D91D4F44}"/>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7236296" y="0"/>
            <a:ext cx="1081087"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Lst>
  <p:transition spd="slow">
    <p:fade/>
  </p:transition>
  <p:txStyles>
    <p:titleStyle>
      <a:lvl1pPr algn="l" defTabSz="606425" rtl="0" eaLnBrk="1" fontAlgn="base" hangingPunct="1">
        <a:spcBef>
          <a:spcPct val="0"/>
        </a:spcBef>
        <a:spcAft>
          <a:spcPct val="0"/>
        </a:spcAft>
        <a:defRPr sz="3600" kern="1200">
          <a:solidFill>
            <a:srgbClr val="7A7392"/>
          </a:solidFill>
          <a:latin typeface="+mj-lt"/>
          <a:ea typeface="ＭＳ Ｐゴシック" charset="0"/>
          <a:cs typeface="ＭＳ Ｐゴシック" charset="0"/>
        </a:defRPr>
      </a:lvl1pPr>
      <a:lvl2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25" rtl="0" eaLnBrk="1" fontAlgn="base" hangingPunct="1">
        <a:spcBef>
          <a:spcPct val="0"/>
        </a:spcBef>
        <a:spcAft>
          <a:spcPct val="0"/>
        </a:spcAft>
        <a:defRPr sz="5800">
          <a:solidFill>
            <a:schemeClr val="tx1"/>
          </a:solidFill>
          <a:latin typeface="Calibri" charset="0"/>
          <a:ea typeface="ＭＳ Ｐゴシック" charset="0"/>
          <a:cs typeface="ＭＳ Ｐゴシック" charset="0"/>
        </a:defRPr>
      </a:lvl5pPr>
      <a:lvl6pPr marL="609555"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110"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64"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218" algn="ctr" defTabSz="609555"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25" indent="-454025" algn="l" defTabSz="606425" rtl="0" eaLnBrk="1" fontAlgn="base" hangingPunct="1">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25" indent="-377825" algn="l" defTabSz="606425" rtl="0" eaLnBrk="1" fontAlgn="base" hangingPunct="1">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825" indent="-301625" algn="l" defTabSz="606425"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4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40025" indent="-301625" algn="l" defTabSz="606425" rtl="0" eaLnBrk="1" fontAlgn="base" hangingPunct="1">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55" rtl="0" eaLnBrk="1" latinLnBrk="0" hangingPunct="1">
        <a:defRPr sz="2400" kern="1200">
          <a:solidFill>
            <a:schemeClr val="tx1"/>
          </a:solidFill>
          <a:latin typeface="+mn-lt"/>
          <a:ea typeface="+mn-ea"/>
          <a:cs typeface="+mn-cs"/>
        </a:defRPr>
      </a:lvl1pPr>
      <a:lvl2pPr marL="609555" algn="l" defTabSz="609555" rtl="0" eaLnBrk="1" latinLnBrk="0" hangingPunct="1">
        <a:defRPr sz="2400" kern="1200">
          <a:solidFill>
            <a:schemeClr val="tx1"/>
          </a:solidFill>
          <a:latin typeface="+mn-lt"/>
          <a:ea typeface="+mn-ea"/>
          <a:cs typeface="+mn-cs"/>
        </a:defRPr>
      </a:lvl2pPr>
      <a:lvl3pPr marL="1219110" algn="l" defTabSz="609555" rtl="0" eaLnBrk="1" latinLnBrk="0" hangingPunct="1">
        <a:defRPr sz="2400" kern="1200">
          <a:solidFill>
            <a:schemeClr val="tx1"/>
          </a:solidFill>
          <a:latin typeface="+mn-lt"/>
          <a:ea typeface="+mn-ea"/>
          <a:cs typeface="+mn-cs"/>
        </a:defRPr>
      </a:lvl3pPr>
      <a:lvl4pPr marL="1828664" algn="l" defTabSz="609555" rtl="0" eaLnBrk="1" latinLnBrk="0" hangingPunct="1">
        <a:defRPr sz="2400" kern="1200">
          <a:solidFill>
            <a:schemeClr val="tx1"/>
          </a:solidFill>
          <a:latin typeface="+mn-lt"/>
          <a:ea typeface="+mn-ea"/>
          <a:cs typeface="+mn-cs"/>
        </a:defRPr>
      </a:lvl4pPr>
      <a:lvl5pPr marL="2438218" algn="l" defTabSz="609555" rtl="0" eaLnBrk="1" latinLnBrk="0" hangingPunct="1">
        <a:defRPr sz="2400" kern="1200">
          <a:solidFill>
            <a:schemeClr val="tx1"/>
          </a:solidFill>
          <a:latin typeface="+mn-lt"/>
          <a:ea typeface="+mn-ea"/>
          <a:cs typeface="+mn-cs"/>
        </a:defRPr>
      </a:lvl5pPr>
      <a:lvl6pPr marL="3047772" algn="l" defTabSz="609555" rtl="0" eaLnBrk="1" latinLnBrk="0" hangingPunct="1">
        <a:defRPr sz="2400" kern="1200">
          <a:solidFill>
            <a:schemeClr val="tx1"/>
          </a:solidFill>
          <a:latin typeface="+mn-lt"/>
          <a:ea typeface="+mn-ea"/>
          <a:cs typeface="+mn-cs"/>
        </a:defRPr>
      </a:lvl6pPr>
      <a:lvl7pPr marL="3657327" algn="l" defTabSz="609555" rtl="0" eaLnBrk="1" latinLnBrk="0" hangingPunct="1">
        <a:defRPr sz="2400" kern="1200">
          <a:solidFill>
            <a:schemeClr val="tx1"/>
          </a:solidFill>
          <a:latin typeface="+mn-lt"/>
          <a:ea typeface="+mn-ea"/>
          <a:cs typeface="+mn-cs"/>
        </a:defRPr>
      </a:lvl7pPr>
      <a:lvl8pPr marL="4266880" algn="l" defTabSz="609555" rtl="0" eaLnBrk="1" latinLnBrk="0" hangingPunct="1">
        <a:defRPr sz="2400" kern="1200">
          <a:solidFill>
            <a:schemeClr val="tx1"/>
          </a:solidFill>
          <a:latin typeface="+mn-lt"/>
          <a:ea typeface="+mn-ea"/>
          <a:cs typeface="+mn-cs"/>
        </a:defRPr>
      </a:lvl8pPr>
      <a:lvl9pPr marL="4876435" algn="l" defTabSz="60955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4552-A394-47FD-B5D3-E27D6E011D49}"/>
              </a:ext>
            </a:extLst>
          </p:cNvPr>
          <p:cNvSpPr>
            <a:spLocks noGrp="1"/>
          </p:cNvSpPr>
          <p:nvPr>
            <p:ph type="title"/>
          </p:nvPr>
        </p:nvSpPr>
        <p:spPr/>
        <p:txBody>
          <a:bodyPr/>
          <a:lstStyle/>
          <a:p>
            <a:r>
              <a:rPr lang="en-GB" dirty="0"/>
              <a:t>Flexible Working Practices</a:t>
            </a:r>
            <a:br>
              <a:rPr lang="en-GB" dirty="0"/>
            </a:br>
            <a:br>
              <a:rPr lang="en-GB" dirty="0"/>
            </a:br>
            <a:r>
              <a:rPr lang="en-GB" sz="2100" dirty="0"/>
              <a:t>Ways of Working Culture and Connection</a:t>
            </a:r>
            <a:endParaRPr lang="en-GB" dirty="0"/>
          </a:p>
        </p:txBody>
      </p:sp>
      <p:sp>
        <p:nvSpPr>
          <p:cNvPr id="6" name="Text Placeholder 5">
            <a:extLst>
              <a:ext uri="{FF2B5EF4-FFF2-40B4-BE49-F238E27FC236}">
                <a16:creationId xmlns:a16="http://schemas.microsoft.com/office/drawing/2014/main" id="{29549C05-A8A3-4657-9DAF-FC8AE49372C8}"/>
              </a:ext>
            </a:extLst>
          </p:cNvPr>
          <p:cNvSpPr>
            <a:spLocks noGrp="1"/>
          </p:cNvSpPr>
          <p:nvPr>
            <p:ph type="body" sz="quarter" idx="18"/>
          </p:nvPr>
        </p:nvSpPr>
        <p:spPr/>
        <p:txBody>
          <a:bodyPr/>
          <a:lstStyle/>
          <a:p>
            <a:r>
              <a:rPr lang="en-GB"/>
              <a:t>August 2023</a:t>
            </a:r>
          </a:p>
        </p:txBody>
      </p:sp>
    </p:spTree>
    <p:extLst>
      <p:ext uri="{BB962C8B-B14F-4D97-AF65-F5344CB8AC3E}">
        <p14:creationId xmlns:p14="http://schemas.microsoft.com/office/powerpoint/2010/main" val="284718809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a:t>8. Vibrant, connected and welcoming campuses</a:t>
            </a:r>
            <a:br>
              <a:rPr lang="en-GB"/>
            </a:br>
            <a:endParaRPr lang="en-GB"/>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a:latin typeface="Calibri" panose="020F0502020204030204" pitchFamily="34" charset="0"/>
                <a:ea typeface="Calibri" panose="020F0502020204030204" pitchFamily="34" charset="0"/>
                <a:cs typeface="Times New Roman" panose="02020603050405020304" pitchFamily="18" charset="0"/>
              </a:rPr>
              <a:t>We design working spaces with wellbeing and community at the heart, making the most efficient and effective use of space and technology to foster connections and relationships with one another both in-person and virtually.</a:t>
            </a:r>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think creatively and innovatively about how we use spaces on campus and how things can be done differently.</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develop shared spaces which cater for a wide range of collaboration, confidential conversations and concentration tasks.</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promote our campuses as fun and vibrant environments, with sports activity, green spaces and agile pop-up spaces that excite, inspire, motivate and attract students, staff and visitors. </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2610562573"/>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A diagram of 8 flexible working principles. The following slides will outline each principle. ">
            <a:extLst>
              <a:ext uri="{FF2B5EF4-FFF2-40B4-BE49-F238E27FC236}">
                <a16:creationId xmlns:a16="http://schemas.microsoft.com/office/drawing/2014/main" id="{A7EC688B-3747-5410-27B5-3F97406FAD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62408"/>
            <a:ext cx="9144000" cy="5143500"/>
          </a:xfrm>
          <a:prstGeom prst="rect">
            <a:avLst/>
          </a:prstGeom>
        </p:spPr>
      </p:pic>
      <p:sp>
        <p:nvSpPr>
          <p:cNvPr id="2" name="Title 1">
            <a:extLst>
              <a:ext uri="{FF2B5EF4-FFF2-40B4-BE49-F238E27FC236}">
                <a16:creationId xmlns:a16="http://schemas.microsoft.com/office/drawing/2014/main" id="{424A4484-34B2-889C-498D-D138157707A7}"/>
              </a:ext>
            </a:extLst>
          </p:cNvPr>
          <p:cNvSpPr>
            <a:spLocks noGrp="1"/>
          </p:cNvSpPr>
          <p:nvPr>
            <p:ph type="title"/>
          </p:nvPr>
        </p:nvSpPr>
        <p:spPr/>
        <p:txBody>
          <a:bodyPr/>
          <a:lstStyle/>
          <a:p>
            <a:r>
              <a:rPr lang="en-GB" dirty="0"/>
              <a:t>Flexible</a:t>
            </a:r>
            <a:r>
              <a:rPr lang="en-GB" baseline="0" dirty="0"/>
              <a:t> working principles</a:t>
            </a:r>
            <a:endParaRPr lang="en-GB" dirty="0"/>
          </a:p>
        </p:txBody>
      </p:sp>
    </p:spTree>
    <p:extLst>
      <p:ext uri="{BB962C8B-B14F-4D97-AF65-F5344CB8AC3E}">
        <p14:creationId xmlns:p14="http://schemas.microsoft.com/office/powerpoint/2010/main" val="90866367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dirty="0"/>
              <a:t>1. Customer First</a:t>
            </a: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dirty="0">
                <a:latin typeface="Calibri" panose="020F0502020204030204" pitchFamily="34" charset="0"/>
                <a:ea typeface="Calibri" panose="020F0502020204030204" pitchFamily="34" charset="0"/>
                <a:cs typeface="Times New Roman" panose="02020603050405020304" pitchFamily="18" charset="0"/>
              </a:rPr>
              <a:t>We put the customer and the student experience at the heart, ensuring that individuals and teams work in the most effective, efficient, and productive way to support our students, colleagues, and other stakeholders.</a:t>
            </a:r>
            <a:endParaRPr lang="en-GB" b="1" dirty="0">
              <a:solidFill>
                <a:srgbClr val="000000"/>
              </a:solidFill>
              <a:latin typeface="Calibri" panose="020F0502020204030204" pitchFamily="34" charset="0"/>
            </a:endParaRPr>
          </a:p>
          <a:p>
            <a:pPr marL="7144" indent="0">
              <a:buNone/>
            </a:pPr>
            <a:endParaRPr lang="en-GB" sz="1050" b="1" dirty="0">
              <a:solidFill>
                <a:srgbClr val="000000"/>
              </a:solidFill>
              <a:ea typeface="Calibri" panose="020F0502020204030204" pitchFamily="34" charset="0"/>
              <a:cs typeface="Times New Roman" panose="02020603050405020304" pitchFamily="18" charset="0"/>
            </a:endParaRPr>
          </a:p>
          <a:p>
            <a:pPr marL="7144" indent="0">
              <a:buNone/>
            </a:pPr>
            <a:endParaRPr lang="en-GB" sz="750" b="1" dirty="0">
              <a:ea typeface="Calibri" panose="020F0502020204030204" pitchFamily="34" charset="0"/>
              <a:cs typeface="Times New Roman" panose="02020603050405020304" pitchFamily="18" charset="0"/>
            </a:endParaRPr>
          </a:p>
          <a:p>
            <a:pPr marL="7144" indent="0">
              <a:buNone/>
            </a:pPr>
            <a:endParaRPr lang="en-GB" b="1" dirty="0"/>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Flexible working practices always support the business need.</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regularly evaluate flexible working, inviting feedback from the whole team and stakeholders.</a:t>
            </a:r>
          </a:p>
          <a:p>
            <a:pPr marL="257175">
              <a:lnSpc>
                <a:spcPct val="107000"/>
              </a:lnSpc>
              <a:spcAft>
                <a:spcPts val="600"/>
              </a:spcAft>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continue to evolve and adapt flexible working practices according to the needs of our customers.</a:t>
            </a:r>
          </a:p>
          <a:p>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26437368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dirty="0"/>
              <a:t>2. Trusted to thrive and flourish</a:t>
            </a: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a:latin typeface="Calibri" panose="020F0502020204030204" pitchFamily="34" charset="0"/>
                <a:ea typeface="Calibri" panose="020F0502020204030204" pitchFamily="34" charset="0"/>
                <a:cs typeface="Times New Roman" panose="02020603050405020304" pitchFamily="18" charset="0"/>
              </a:rPr>
              <a:t>We trust our people to be accountable for meeting the business needs, and design job roles which enable choice and discretion for teams to decide how, when and where to get tasks done, so that people can perform at their best.</a:t>
            </a:r>
            <a:endParaRPr lang="en-GB" sz="1050" b="1">
              <a:solidFill>
                <a:srgbClr val="000000"/>
              </a:solidFill>
              <a:ea typeface="Calibri" panose="020F0502020204030204" pitchFamily="34" charset="0"/>
              <a:cs typeface="Times New Roman" panose="02020603050405020304" pitchFamily="18" charset="0"/>
            </a:endParaRPr>
          </a:p>
          <a:p>
            <a:pPr marL="7144" indent="0">
              <a:buNone/>
            </a:pPr>
            <a:endParaRPr lang="en-GB" sz="750" b="1">
              <a:ea typeface="Calibri" panose="020F0502020204030204" pitchFamily="34" charset="0"/>
              <a:cs typeface="Times New Roman" panose="02020603050405020304" pitchFamily="18" charset="0"/>
            </a:endParaRPr>
          </a:p>
          <a:p>
            <a:pPr marL="7144" indent="0">
              <a:buNone/>
            </a:pPr>
            <a:endParaRPr lang="en-GB" b="1"/>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r>
              <a:rPr lang="en-GB" sz="1500" dirty="0">
                <a:solidFill>
                  <a:srgbClr val="000000"/>
                </a:solidFill>
                <a:ea typeface="Calibri" panose="020F0502020204030204" pitchFamily="34" charset="0"/>
                <a:cs typeface="Times New Roman" panose="02020603050405020304" pitchFamily="18" charset="0"/>
              </a:rPr>
              <a:t>We create psychological safety to encourage open and honest conversations about flexible working between individuals and in teams.</a:t>
            </a:r>
          </a:p>
          <a:p>
            <a:r>
              <a:rPr lang="en-GB" sz="1500" dirty="0">
                <a:solidFill>
                  <a:srgbClr val="000000"/>
                </a:solidFill>
                <a:ea typeface="Calibri" panose="020F0502020204030204" pitchFamily="34" charset="0"/>
                <a:cs typeface="Times New Roman" panose="02020603050405020304" pitchFamily="18" charset="0"/>
              </a:rPr>
              <a:t>We set clear and measurable objectives and expected outputs and outcomes for individuals and teams, with clear timescales.</a:t>
            </a:r>
          </a:p>
          <a:p>
            <a:r>
              <a:rPr lang="en-GB" sz="1500" dirty="0">
                <a:solidFill>
                  <a:srgbClr val="000000"/>
                </a:solidFill>
                <a:ea typeface="Calibri" panose="020F0502020204030204" pitchFamily="34" charset="0"/>
                <a:cs typeface="Times New Roman" panose="02020603050405020304" pitchFamily="18" charset="0"/>
              </a:rPr>
              <a:t>We support and training for managers focussed on defining objectives, building trust, measuring performance, and bringing out the best in people.</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409918724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a:t>3. Purposeful presence</a:t>
            </a:r>
            <a:br>
              <a:rPr lang="en-GB"/>
            </a:br>
            <a:br>
              <a:rPr lang="en-GB"/>
            </a:br>
            <a:br>
              <a:rPr lang="en-GB"/>
            </a:br>
            <a:endParaRPr lang="en-GB"/>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dirty="0">
                <a:latin typeface="Calibri" panose="020F0502020204030204" pitchFamily="34" charset="0"/>
                <a:ea typeface="Calibri" panose="020F0502020204030204" pitchFamily="34" charset="0"/>
                <a:cs typeface="Times New Roman" panose="02020603050405020304" pitchFamily="18" charset="0"/>
              </a:rPr>
              <a:t>We foster good relationships, wellbeing and a sense of belonging within teams by encouraging in-person activities and making campus the main place of work contractually for staff. </a:t>
            </a:r>
            <a:endParaRPr lang="en-GB" sz="750" b="1" dirty="0">
              <a:ea typeface="Calibri" panose="020F0502020204030204" pitchFamily="34" charset="0"/>
              <a:cs typeface="Times New Roman" panose="02020603050405020304" pitchFamily="18" charset="0"/>
            </a:endParaRPr>
          </a:p>
          <a:p>
            <a:pPr marL="7144" indent="0">
              <a:buNone/>
            </a:pPr>
            <a:endParaRPr lang="en-GB" b="1" dirty="0"/>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r>
              <a:rPr lang="en-GB" sz="1500" dirty="0">
                <a:solidFill>
                  <a:srgbClr val="000000"/>
                </a:solidFill>
                <a:ea typeface="Calibri" panose="020F0502020204030204" pitchFamily="34" charset="0"/>
                <a:cs typeface="Times New Roman" panose="02020603050405020304" pitchFamily="18" charset="0"/>
              </a:rPr>
              <a:t>We use the time on campus to connect, network, collaborate, create, and develop with colleagues and our campus community.</a:t>
            </a:r>
          </a:p>
          <a:p>
            <a:r>
              <a:rPr lang="en-GB" sz="1500" dirty="0">
                <a:solidFill>
                  <a:srgbClr val="000000"/>
                </a:solidFill>
                <a:ea typeface="Calibri" panose="020F0502020204030204" pitchFamily="34" charset="0"/>
                <a:cs typeface="Times New Roman" panose="02020603050405020304" pitchFamily="18" charset="0"/>
              </a:rPr>
              <a:t>We create opportunities to develop social networks, provide opportunities for knowledge sharing and promote interactions where we can innovate together.</a:t>
            </a:r>
          </a:p>
          <a:p>
            <a:r>
              <a:rPr lang="en-GB" sz="1500" dirty="0">
                <a:solidFill>
                  <a:srgbClr val="000000"/>
                </a:solidFill>
                <a:ea typeface="Calibri" panose="020F0502020204030204" pitchFamily="34" charset="0"/>
                <a:cs typeface="Times New Roman" panose="02020603050405020304" pitchFamily="18" charset="0"/>
              </a:rPr>
              <a:t>We learn from our experiences and continue to improve the on-campus staff experience.</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127656403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a:t>4. Stay connected</a:t>
            </a:r>
            <a:br>
              <a:rPr lang="en-GB"/>
            </a:br>
            <a:br>
              <a:rPr lang="en-GB"/>
            </a:br>
            <a:br>
              <a:rPr lang="en-GB"/>
            </a:br>
            <a:endParaRPr lang="en-GB"/>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a:latin typeface="Calibri" panose="020F0502020204030204" pitchFamily="34" charset="0"/>
                <a:ea typeface="Calibri" panose="020F0502020204030204" pitchFamily="34" charset="0"/>
                <a:cs typeface="Times New Roman" panose="02020603050405020304" pitchFamily="18" charset="0"/>
              </a:rPr>
              <a:t>We embrace the environmental and wellbeing benefits of remote working, make the best use of technology, and make practical arrangements so that we remain connected and contactable when needed.</a:t>
            </a:r>
            <a:endParaRPr lang="en-GB" b="1"/>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r>
              <a:rPr lang="en-GB" sz="1500" dirty="0">
                <a:solidFill>
                  <a:srgbClr val="000000"/>
                </a:solidFill>
                <a:ea typeface="Calibri" panose="020F0502020204030204" pitchFamily="34" charset="0"/>
                <a:cs typeface="Times New Roman" panose="02020603050405020304" pitchFamily="18" charset="0"/>
              </a:rPr>
              <a:t>We consider wider needs than our own in determining the best place to work in terms of productivity, collaboration, and support work life balance. </a:t>
            </a:r>
          </a:p>
          <a:p>
            <a:r>
              <a:rPr lang="en-GB" sz="1500" dirty="0">
                <a:solidFill>
                  <a:srgbClr val="000000"/>
                </a:solidFill>
                <a:ea typeface="Calibri" panose="020F0502020204030204" pitchFamily="34" charset="0"/>
                <a:cs typeface="Times New Roman" panose="02020603050405020304" pitchFamily="18" charset="0"/>
              </a:rPr>
              <a:t>We live in the UK and within a distance that we are able to commute to campus, so we are able to work on campus when required.</a:t>
            </a:r>
          </a:p>
          <a:p>
            <a:r>
              <a:rPr lang="en-GB" sz="1500" dirty="0">
                <a:solidFill>
                  <a:srgbClr val="000000"/>
                </a:solidFill>
                <a:ea typeface="Calibri" panose="020F0502020204030204" pitchFamily="34" charset="0"/>
                <a:cs typeface="Times New Roman" panose="02020603050405020304" pitchFamily="18" charset="0"/>
              </a:rPr>
              <a:t>We ensure that caring arrangements are in place during the hours of work.</a:t>
            </a:r>
          </a:p>
          <a:p>
            <a:r>
              <a:rPr lang="en-GB" sz="1500" dirty="0">
                <a:solidFill>
                  <a:srgbClr val="000000"/>
                </a:solidFill>
                <a:ea typeface="Calibri" panose="020F0502020204030204" pitchFamily="34" charset="0"/>
                <a:cs typeface="Times New Roman" panose="02020603050405020304" pitchFamily="18" charset="0"/>
              </a:rPr>
              <a:t>Remote working abroad is not allowed to ensure the University is compliant with insurance, pension provision and data protection.</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425825506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a:t>5. Prioritise inclusion</a:t>
            </a:r>
            <a:br>
              <a:rPr lang="en-GB"/>
            </a:br>
            <a:br>
              <a:rPr lang="en-GB"/>
            </a:br>
            <a:br>
              <a:rPr lang="en-GB"/>
            </a:br>
            <a:endParaRPr lang="en-GB"/>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a:latin typeface="Calibri" panose="020F0502020204030204" pitchFamily="34" charset="0"/>
                <a:ea typeface="Calibri" panose="020F0502020204030204" pitchFamily="34" charset="0"/>
                <a:cs typeface="Times New Roman" panose="02020603050405020304" pitchFamily="18" charset="0"/>
              </a:rPr>
              <a:t>We guard against any potential adverse impacts of flexible working on the lived experience of particular groups, ensuring we listen to different perspectives and act on their feedback.</a:t>
            </a:r>
          </a:p>
          <a:p>
            <a:pPr marL="7144" indent="0" algn="ctr">
              <a:buNone/>
            </a:pPr>
            <a:endParaRPr lang="en-GB" b="1">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promote inclusivity, social cohesion, and equality in working together. </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use flexible working to support people’s wellbeing and work life balance, in particular for groups such as parents, carers or those with certain protected characteristics such as disabled colleagues.</a:t>
            </a:r>
          </a:p>
          <a:p>
            <a:pPr marL="257175">
              <a:lnSpc>
                <a:spcPct val="107000"/>
              </a:lnSpc>
              <a:spcAft>
                <a:spcPts val="600"/>
              </a:spcAft>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consider everyone in the team when agreeing flexible working practices, planning meetings, projects and work or social events. </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404094212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a:t>6. Skills for the future</a:t>
            </a:r>
            <a:br>
              <a:rPr lang="en-GB"/>
            </a:br>
            <a:endParaRPr lang="en-GB"/>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a:latin typeface="Calibri" panose="020F0502020204030204" pitchFamily="34" charset="0"/>
                <a:ea typeface="Calibri" panose="020F0502020204030204" pitchFamily="34" charset="0"/>
                <a:cs typeface="Times New Roman" panose="02020603050405020304" pitchFamily="18" charset="0"/>
              </a:rPr>
              <a:t>We continue to look ahead to the future, enhancing our technology and developing our staff to be prepared for new ways of working.</a:t>
            </a:r>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ensure managers have the skills to support staff, to be honest, transparent and collaborate to build relationships. </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support all staff to enhance their digital capability, to take the initiative, and encourage ongoing personal responsibility for identifying opportunities for development and growth. </a:t>
            </a:r>
          </a:p>
          <a:p>
            <a:pPr marL="257175">
              <a:lnSpc>
                <a:spcPct val="107000"/>
              </a:lnSpc>
              <a:spcAft>
                <a:spcPts val="600"/>
              </a:spcAft>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ensure that all new starters ‘start well’ - they are welcomed and feel included.</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3521536052"/>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EB735-4413-3DE4-DEF1-13096F67F48D}"/>
              </a:ext>
            </a:extLst>
          </p:cNvPr>
          <p:cNvSpPr>
            <a:spLocks noGrp="1"/>
          </p:cNvSpPr>
          <p:nvPr>
            <p:ph type="title"/>
          </p:nvPr>
        </p:nvSpPr>
        <p:spPr/>
        <p:txBody>
          <a:bodyPr>
            <a:normAutofit fontScale="90000"/>
          </a:bodyPr>
          <a:lstStyle/>
          <a:p>
            <a:r>
              <a:rPr lang="en-GB"/>
              <a:t>7. Attractive and competitive</a:t>
            </a:r>
            <a:br>
              <a:rPr lang="en-GB"/>
            </a:br>
            <a:endParaRPr lang="en-GB"/>
          </a:p>
        </p:txBody>
      </p:sp>
      <p:sp>
        <p:nvSpPr>
          <p:cNvPr id="3" name="Text Placeholder 2">
            <a:extLst>
              <a:ext uri="{FF2B5EF4-FFF2-40B4-BE49-F238E27FC236}">
                <a16:creationId xmlns:a16="http://schemas.microsoft.com/office/drawing/2014/main" id="{73C6E299-4A82-A674-CAA0-9F26302C5284}"/>
              </a:ext>
            </a:extLst>
          </p:cNvPr>
          <p:cNvSpPr>
            <a:spLocks noGrp="1"/>
          </p:cNvSpPr>
          <p:nvPr>
            <p:ph type="body" sz="quarter" idx="11"/>
          </p:nvPr>
        </p:nvSpPr>
        <p:spPr>
          <a:xfrm>
            <a:off x="899592" y="2132856"/>
            <a:ext cx="7452828" cy="894985"/>
          </a:xfrm>
        </p:spPr>
        <p:txBody>
          <a:bodyPr/>
          <a:lstStyle/>
          <a:p>
            <a:pPr marL="7144" indent="0" algn="ctr">
              <a:buNone/>
            </a:pPr>
            <a:r>
              <a:rPr lang="en-GB" b="1">
                <a:latin typeface="Calibri" panose="020F0502020204030204" pitchFamily="34" charset="0"/>
                <a:ea typeface="Calibri" panose="020F0502020204030204" pitchFamily="34" charset="0"/>
                <a:cs typeface="Times New Roman" panose="02020603050405020304" pitchFamily="18" charset="0"/>
              </a:rPr>
              <a:t>We design our future workforce so that we can attract and retain the best talent, regardless of where individuals are working, and ensure that there is equal access for career development and progression.</a:t>
            </a:r>
          </a:p>
        </p:txBody>
      </p:sp>
      <p:sp>
        <p:nvSpPr>
          <p:cNvPr id="4" name="Text Placeholder 2">
            <a:extLst>
              <a:ext uri="{FF2B5EF4-FFF2-40B4-BE49-F238E27FC236}">
                <a16:creationId xmlns:a16="http://schemas.microsoft.com/office/drawing/2014/main" id="{6E042DD5-0B70-D334-F824-65B8D0E4B432}"/>
              </a:ext>
            </a:extLst>
          </p:cNvPr>
          <p:cNvSpPr txBox="1">
            <a:spLocks/>
          </p:cNvSpPr>
          <p:nvPr/>
        </p:nvSpPr>
        <p:spPr>
          <a:xfrm>
            <a:off x="845586" y="3429000"/>
            <a:ext cx="7452828" cy="1020382"/>
          </a:xfrm>
          <a:prstGeom prst="rect">
            <a:avLst/>
          </a:prstGeom>
        </p:spPr>
        <p:txBody>
          <a:bodyPr lIns="0" tIns="0" rIns="0" bIns="0"/>
          <a:lstStyle>
            <a:lvl1pPr marL="266700" indent="-257175" algn="l" defTabSz="606425" rtl="0" eaLnBrk="1" fontAlgn="base" hangingPunct="1">
              <a:spcBef>
                <a:spcPct val="20000"/>
              </a:spcBef>
              <a:spcAft>
                <a:spcPct val="0"/>
              </a:spcAft>
              <a:buClr>
                <a:srgbClr val="1A9DAC"/>
              </a:buClr>
              <a:buFont typeface="Arial" charset="0"/>
              <a:buChar char="•"/>
              <a:tabLst/>
              <a:defRPr sz="2000" kern="1200">
                <a:solidFill>
                  <a:schemeClr val="tx1"/>
                </a:solidFill>
                <a:latin typeface="+mn-lt"/>
                <a:ea typeface="Tahoma" panose="020B0604030504040204" pitchFamily="34" charset="0"/>
                <a:cs typeface="Tahoma" panose="020B0604030504040204" pitchFamily="34" charset="0"/>
              </a:defRPr>
            </a:lvl1pPr>
            <a:lvl2pPr marL="541338" indent="-274638" algn="l" defTabSz="606425" rtl="0" eaLnBrk="1" fontAlgn="base" hangingPunct="1">
              <a:spcBef>
                <a:spcPct val="20000"/>
              </a:spcBef>
              <a:spcAft>
                <a:spcPct val="0"/>
              </a:spcAft>
              <a:buClr>
                <a:srgbClr val="1A9DAC"/>
              </a:buClr>
              <a:buFont typeface="Courier New" panose="02070309020205020404" pitchFamily="49" charset="0"/>
              <a:buChar char="o"/>
              <a:defRPr sz="2000" kern="1200">
                <a:solidFill>
                  <a:schemeClr val="tx1"/>
                </a:solidFill>
                <a:latin typeface="+mn-lt"/>
                <a:ea typeface="Tahoma" panose="020B0604030504040204" pitchFamily="34" charset="0"/>
                <a:cs typeface="Tahoma" panose="020B0604030504040204" pitchFamily="34" charset="0"/>
              </a:defRPr>
            </a:lvl2pPr>
            <a:lvl3pPr marL="808038" indent="-266700" algn="l" defTabSz="606425" rtl="0" eaLnBrk="1" fontAlgn="base" hangingPunct="1">
              <a:spcBef>
                <a:spcPct val="20000"/>
              </a:spcBef>
              <a:spcAft>
                <a:spcPct val="0"/>
              </a:spcAft>
              <a:buClr>
                <a:srgbClr val="1A9DAC"/>
              </a:buClr>
              <a:buFont typeface="Arial" panose="020B0604020202020204" pitchFamily="34" charset="0"/>
              <a:buChar char="̶"/>
              <a:defRPr sz="2000" kern="1200">
                <a:solidFill>
                  <a:schemeClr val="tx1"/>
                </a:solidFill>
                <a:latin typeface="+mn-lt"/>
                <a:ea typeface="Tahoma" panose="020B0604030504040204" pitchFamily="34" charset="0"/>
                <a:cs typeface="Tahoma" panose="020B0604030504040204" pitchFamily="34" charset="0"/>
              </a:defRPr>
            </a:lvl3pPr>
            <a:lvl4pPr marL="21304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740025" indent="-301625" algn="l" defTabSz="606425" rtl="0" eaLnBrk="1" fontAlgn="base" hangingPunct="1">
              <a:spcBef>
                <a:spcPct val="20000"/>
              </a:spcBef>
              <a:spcAft>
                <a:spcPct val="0"/>
              </a:spcAft>
              <a:buFont typeface="Arial" charset="0"/>
              <a:buChar char="»"/>
              <a:defRPr sz="16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3352548" indent="-304776" algn="l" defTabSz="609555" rtl="0" eaLnBrk="1" latinLnBrk="0" hangingPunct="1">
              <a:spcBef>
                <a:spcPct val="20000"/>
              </a:spcBef>
              <a:buFont typeface="Arial"/>
              <a:buChar char="•"/>
              <a:defRPr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sz="2667" kern="1200">
                <a:solidFill>
                  <a:schemeClr val="tx1"/>
                </a:solidFill>
                <a:latin typeface="+mn-lt"/>
                <a:ea typeface="+mn-ea"/>
                <a:cs typeface="+mn-cs"/>
              </a:defRPr>
            </a:lvl9pPr>
          </a:lstStyle>
          <a:p>
            <a:pPr marL="7144" indent="0">
              <a:buNone/>
            </a:pPr>
            <a:r>
              <a:rPr lang="en-GB" sz="1500" dirty="0">
                <a:solidFill>
                  <a:srgbClr val="000000"/>
                </a:solidFill>
                <a:ea typeface="Calibri" panose="020F0502020204030204" pitchFamily="34" charset="0"/>
                <a:cs typeface="Times New Roman" panose="02020603050405020304" pitchFamily="18" charset="0"/>
              </a:rPr>
              <a:t>This means that:</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look to widen the pool of talented and diverse staff living nationally by designing some roles as predominantly remote where appropriate.</a:t>
            </a:r>
          </a:p>
          <a:p>
            <a:pPr marL="257175">
              <a:lnSpc>
                <a:spcPct val="107000"/>
              </a:lnSpc>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invest in development to ensure we retain talented staff and enable them to progress.</a:t>
            </a:r>
          </a:p>
          <a:p>
            <a:pPr marL="257175">
              <a:lnSpc>
                <a:spcPct val="107000"/>
              </a:lnSpc>
              <a:spcAft>
                <a:spcPts val="600"/>
              </a:spcAft>
              <a:buFont typeface="Symbol" panose="05050102010706020507" pitchFamily="18" charset="2"/>
              <a:buChar char=""/>
            </a:pPr>
            <a:r>
              <a:rPr lang="en-GB" sz="1500" kern="100" dirty="0">
                <a:latin typeface="Calibri" panose="020F0502020204030204" pitchFamily="34" charset="0"/>
                <a:ea typeface="Calibri" panose="020F0502020204030204" pitchFamily="34" charset="0"/>
                <a:cs typeface="Times New Roman" panose="02020603050405020304" pitchFamily="18" charset="0"/>
              </a:rPr>
              <a:t>We guard against proximity bias (for example offering in-person workers more exciting projects or development opportunities or leaving remote workers out of decision-making and important discussions).</a:t>
            </a:r>
          </a:p>
          <a:p>
            <a:pPr marL="7144" indent="0">
              <a:buNone/>
            </a:pPr>
            <a:endParaRPr lang="en-GB" sz="1500" dirty="0">
              <a:solidFill>
                <a:srgbClr val="000000"/>
              </a:solidFill>
              <a:ea typeface="Calibri" panose="020F0502020204030204" pitchFamily="34" charset="0"/>
              <a:cs typeface="Times New Roman" panose="02020603050405020304" pitchFamily="18" charset="0"/>
            </a:endParaRPr>
          </a:p>
          <a:p>
            <a:pPr marL="7144" indent="0">
              <a:buNone/>
            </a:pPr>
            <a:endParaRPr lang="en-GB" sz="1500" dirty="0">
              <a:ea typeface="Calibri" panose="020F0502020204030204" pitchFamily="34" charset="0"/>
              <a:cs typeface="Times New Roman" panose="02020603050405020304" pitchFamily="18" charset="0"/>
            </a:endParaRPr>
          </a:p>
          <a:p>
            <a:pPr marL="7144" indent="0">
              <a:buNone/>
            </a:pPr>
            <a:endParaRPr lang="en-GB" sz="1500" dirty="0"/>
          </a:p>
        </p:txBody>
      </p:sp>
    </p:spTree>
    <p:extLst>
      <p:ext uri="{BB962C8B-B14F-4D97-AF65-F5344CB8AC3E}">
        <p14:creationId xmlns:p14="http://schemas.microsoft.com/office/powerpoint/2010/main" val="3790462605"/>
      </p:ext>
    </p:extLst>
  </p:cSld>
  <p:clrMapOvr>
    <a:masterClrMapping/>
  </p:clrMapOvr>
  <p:transition spd="slow">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73&quot;&gt;&lt;object type=&quot;3&quot; unique_id=&quot;10074&quot;&gt;&lt;property id=&quot;20148&quot; value=&quot;5&quot;/&gt;&lt;property id=&quot;20300&quot; value=&quot;Slide 1&quot;/&gt;&lt;property id=&quot;20307&quot; value=&quot;256&quot;/&gt;&lt;/object&gt;&lt;object type=&quot;3&quot; unique_id=&quot;10075&quot;&gt;&lt;property id=&quot;20148&quot; value=&quot;5&quot;/&gt;&lt;property id=&quot;20300&quot; value=&quot;Slide 2&quot;/&gt;&lt;property id=&quot;20307&quot; value=&quot;260&quot;/&gt;&lt;/object&gt;&lt;object type=&quot;3&quot; unique_id=&quot;10076&quot;&gt;&lt;property id=&quot;20148&quot; value=&quot;5&quot;/&gt;&lt;property id=&quot;20300&quot; value=&quot;Slide 3&quot;/&gt;&lt;property id=&quot;20307&quot; value=&quot;267&quot;/&gt;&lt;/object&gt;&lt;object type=&quot;3&quot; unique_id=&quot;10077&quot;&gt;&lt;property id=&quot;20148&quot; value=&quot;5&quot;/&gt;&lt;property id=&quot;20300&quot; value=&quot;Slide 4&quot;/&gt;&lt;property id=&quot;20307&quot; value=&quot;264&quot;/&gt;&lt;/object&gt;&lt;object type=&quot;3&quot; unique_id=&quot;10078&quot;&gt;&lt;property id=&quot;20148&quot; value=&quot;5&quot;/&gt;&lt;property id=&quot;20300&quot; value=&quot;Slide 5&quot;/&gt;&lt;property id=&quot;20307&quot; value=&quot;268&quot;/&gt;&lt;/object&gt;&lt;object type=&quot;3&quot; unique_id=&quot;10079&quot;&gt;&lt;property id=&quot;20148&quot; value=&quot;5&quot;/&gt;&lt;property id=&quot;20300&quot; value=&quot;Slide 6&quot;/&gt;&lt;property id=&quot;20307&quot; value=&quot;265&quot;/&gt;&lt;/object&gt;&lt;object type=&quot;3&quot; unique_id=&quot;10080&quot;&gt;&lt;property id=&quot;20148&quot; value=&quot;5&quot;/&gt;&lt;property id=&quot;20300&quot; value=&quot;Slide 7&quot;/&gt;&lt;property id=&quot;20307&quot; value=&quot;266&quot;/&gt;&lt;/object&gt;&lt;object type=&quot;3&quot; unique_id=&quot;10081&quot;&gt;&lt;property id=&quot;20148&quot; value=&quot;5&quot;/&gt;&lt;property id=&quot;20300&quot; value=&quot;Slide 8&quot;/&gt;&lt;property id=&quot;20307&quot; value=&quot;262&quot;/&gt;&lt;/object&gt;&lt;object type=&quot;3&quot; unique_id=&quot;10082&quot;&gt;&lt;property id=&quot;20148&quot; value=&quot;5&quot;/&gt;&lt;property id=&quot;20300&quot; value=&quot;Slide 9&quot;/&gt;&lt;property id=&quot;20307&quot; value=&quot;269&quot;/&gt;&lt;/object&gt;&lt;object type=&quot;3&quot; unique_id=&quot;10083&quot;&gt;&lt;property id=&quot;20148&quot; value=&quot;5&quot;/&gt;&lt;property id=&quot;20300&quot; value=&quot;Slide 10&quot;/&gt;&lt;property id=&quot;20307&quot; value=&quot;259&quot;/&gt;&lt;/object&gt;&lt;/object&gt;&lt;object type=&quot;8&quot; unique_id=&quot;10095&quot;&gt;&lt;/object&gt;&lt;/object&gt;&lt;/database&gt;"/>
  <p:tag name="MMPROD_NEXTUNIQUEID" val="10009"/>
  <p:tag name="SECTOMILLISECCONVERTED" val="1"/>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 template LILAC with UWE logo top STANDARD" id="{C765BBB4-1359-4599-AE4D-9DA0589D8CC5}" vid="{15E18D1F-D9DB-4493-ABC7-78D967C3AFB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D485936985FD34FAC05B436F3914D64" ma:contentTypeVersion="5" ma:contentTypeDescription="Create a new document." ma:contentTypeScope="" ma:versionID="b0cfabc478373435bf50d0dcd494e44d">
  <xsd:schema xmlns:xsd="http://www.w3.org/2001/XMLSchema" xmlns:xs="http://www.w3.org/2001/XMLSchema" xmlns:p="http://schemas.microsoft.com/office/2006/metadata/properties" xmlns:ns2="7a6b8da1-6a11-4940-bb77-76f37cf27c65" xmlns:ns3="af4e8ca2-b9d4-4424-a680-9a9bf5669c08" targetNamespace="http://schemas.microsoft.com/office/2006/metadata/properties" ma:root="true" ma:fieldsID="ae9e9d5a41ac89d2b3a811264fbb13da" ns2:_="" ns3:_="">
    <xsd:import namespace="7a6b8da1-6a11-4940-bb77-76f37cf27c65"/>
    <xsd:import namespace="af4e8ca2-b9d4-4424-a680-9a9bf5669c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6b8da1-6a11-4940-bb77-76f37cf27c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4e8ca2-b9d4-4424-a680-9a9bf5669c0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D235F9-6E58-48CE-966B-3B86D4F191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6b8da1-6a11-4940-bb77-76f37cf27c65"/>
    <ds:schemaRef ds:uri="af4e8ca2-b9d4-4424-a680-9a9bf5669c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D2D201-97C8-4E70-BF77-76D11DC8600F}">
  <ds:schemaRefs>
    <ds:schemaRef ds:uri="7a6b8da1-6a11-4940-bb77-76f37cf27c65"/>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http://schemas.microsoft.com/office/2006/documentManagement/types"/>
    <ds:schemaRef ds:uri="af4e8ca2-b9d4-4424-a680-9a9bf5669c08"/>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C5552B4-89B5-4F8D-B1E4-E0A34EA58D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235</TotalTime>
  <Words>922</Words>
  <Application>Microsoft Office PowerPoint</Application>
  <PresentationFormat>On-screen Show (4:3)</PresentationFormat>
  <Paragraphs>72</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Courier New</vt:lpstr>
      <vt:lpstr>Georgia</vt:lpstr>
      <vt:lpstr>Symbol</vt:lpstr>
      <vt:lpstr>Tahoma</vt:lpstr>
      <vt:lpstr>Custom Design</vt:lpstr>
      <vt:lpstr>Flexible Working Practices  Ways of Working Culture and Connection</vt:lpstr>
      <vt:lpstr>Flexible working principles</vt:lpstr>
      <vt:lpstr>1. Customer First   </vt:lpstr>
      <vt:lpstr>2. Trusted to thrive and flourish   </vt:lpstr>
      <vt:lpstr>3. Purposeful presence   </vt:lpstr>
      <vt:lpstr>4. Stay connected   </vt:lpstr>
      <vt:lpstr>5. Prioritise inclusion   </vt:lpstr>
      <vt:lpstr>6. Skills for the future </vt:lpstr>
      <vt:lpstr>7. Attractive and competitive </vt:lpstr>
      <vt:lpstr>8. Vibrant, connected and welcoming campuses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1</dc:title>
  <dc:creator>Kirstin Barnett</dc:creator>
  <cp:lastModifiedBy>Helen Pardoe</cp:lastModifiedBy>
  <cp:revision>9</cp:revision>
  <cp:lastPrinted>2016-09-22T10:08:48Z</cp:lastPrinted>
  <dcterms:created xsi:type="dcterms:W3CDTF">2019-12-19T16:07:41Z</dcterms:created>
  <dcterms:modified xsi:type="dcterms:W3CDTF">2023-11-14T15:24:57Z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0x010100DD485936985FD34FAC05B436F3914D64</vt:lpwstr>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dlc_DocIdItemGuid">
    <vt:lpwstr>4193ed10-dc76-4a32-921a-2e58bae59728</vt:lpwstr>
  </property>
</Properties>
</file>